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330" r:id="rId4"/>
    <p:sldId id="314" r:id="rId5"/>
    <p:sldId id="297" r:id="rId6"/>
    <p:sldId id="315" r:id="rId7"/>
    <p:sldId id="316" r:id="rId8"/>
    <p:sldId id="321" r:id="rId9"/>
    <p:sldId id="322" r:id="rId10"/>
    <p:sldId id="323" r:id="rId11"/>
    <p:sldId id="324" r:id="rId12"/>
    <p:sldId id="325" r:id="rId13"/>
    <p:sldId id="326" r:id="rId14"/>
    <p:sldId id="327" r:id="rId15"/>
    <p:sldId id="319" r:id="rId16"/>
    <p:sldId id="328" r:id="rId17"/>
    <p:sldId id="3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B9389-D016-4F47-B153-B05AF5D1680B}" v="2501" dt="2026-02-27T21:13:10.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J" userId="ec5d0417-09fb-4d0d-b428-f8040b39438f" providerId="ADAL" clId="{BCBF4F1A-27EB-4CC2-A5B7-5C7FEE027C0B}"/>
    <pc:docChg chg="custSel addSld delSld modSld sldOrd">
      <pc:chgData name="Emily J" userId="ec5d0417-09fb-4d0d-b428-f8040b39438f" providerId="ADAL" clId="{BCBF4F1A-27EB-4CC2-A5B7-5C7FEE027C0B}" dt="2026-02-27T21:13:10.048" v="2681" actId="20577"/>
      <pc:docMkLst>
        <pc:docMk/>
      </pc:docMkLst>
      <pc:sldChg chg="addSp delSp modSp mod">
        <pc:chgData name="Emily J" userId="ec5d0417-09fb-4d0d-b428-f8040b39438f" providerId="ADAL" clId="{BCBF4F1A-27EB-4CC2-A5B7-5C7FEE027C0B}" dt="2026-02-27T20:31:01.656" v="162" actId="1076"/>
        <pc:sldMkLst>
          <pc:docMk/>
          <pc:sldMk cId="53952473" sldId="257"/>
        </pc:sldMkLst>
        <pc:spChg chg="mod">
          <ac:chgData name="Emily J" userId="ec5d0417-09fb-4d0d-b428-f8040b39438f" providerId="ADAL" clId="{BCBF4F1A-27EB-4CC2-A5B7-5C7FEE027C0B}" dt="2026-02-27T20:25:00.311" v="11" actId="208"/>
          <ac:spMkLst>
            <pc:docMk/>
            <pc:sldMk cId="53952473" sldId="257"/>
            <ac:spMk id="14" creationId="{F6BC7680-AF56-4614-B414-E79956361CFF}"/>
          </ac:spMkLst>
        </pc:spChg>
        <pc:picChg chg="add mod">
          <ac:chgData name="Emily J" userId="ec5d0417-09fb-4d0d-b428-f8040b39438f" providerId="ADAL" clId="{BCBF4F1A-27EB-4CC2-A5B7-5C7FEE027C0B}" dt="2026-02-27T20:31:01.656" v="162" actId="1076"/>
          <ac:picMkLst>
            <pc:docMk/>
            <pc:sldMk cId="53952473" sldId="257"/>
            <ac:picMk id="3" creationId="{0AB2EB2A-67F8-C3BF-F377-DD9E3F3CC9CF}"/>
          </ac:picMkLst>
        </pc:picChg>
        <pc:picChg chg="del">
          <ac:chgData name="Emily J" userId="ec5d0417-09fb-4d0d-b428-f8040b39438f" providerId="ADAL" clId="{BCBF4F1A-27EB-4CC2-A5B7-5C7FEE027C0B}" dt="2026-02-27T20:24:08.999" v="1" actId="478"/>
          <ac:picMkLst>
            <pc:docMk/>
            <pc:sldMk cId="53952473" sldId="257"/>
            <ac:picMk id="4" creationId="{38910236-FE65-42FB-BD94-68FCF45E24D3}"/>
          </ac:picMkLst>
        </pc:picChg>
        <pc:picChg chg="del">
          <ac:chgData name="Emily J" userId="ec5d0417-09fb-4d0d-b428-f8040b39438f" providerId="ADAL" clId="{BCBF4F1A-27EB-4CC2-A5B7-5C7FEE027C0B}" dt="2026-02-27T20:24:05.590" v="0" actId="478"/>
          <ac:picMkLst>
            <pc:docMk/>
            <pc:sldMk cId="53952473" sldId="257"/>
            <ac:picMk id="7" creationId="{100B365F-EA41-48D2-8D1D-C4FA26880FBA}"/>
          </ac:picMkLst>
        </pc:picChg>
        <pc:cxnChg chg="mod">
          <ac:chgData name="Emily J" userId="ec5d0417-09fb-4d0d-b428-f8040b39438f" providerId="ADAL" clId="{BCBF4F1A-27EB-4CC2-A5B7-5C7FEE027C0B}" dt="2026-02-27T20:25:00.311" v="11" actId="208"/>
          <ac:cxnSpMkLst>
            <pc:docMk/>
            <pc:sldMk cId="53952473" sldId="257"/>
            <ac:cxnSpMk id="13" creationId="{3C8AAD4A-82D7-409F-AA3F-8775490FBB80}"/>
          </ac:cxnSpMkLst>
        </pc:cxnChg>
      </pc:sldChg>
      <pc:sldChg chg="addSp delSp modSp mod">
        <pc:chgData name="Emily J" userId="ec5d0417-09fb-4d0d-b428-f8040b39438f" providerId="ADAL" clId="{BCBF4F1A-27EB-4CC2-A5B7-5C7FEE027C0B}" dt="2026-02-27T20:36:33.275" v="242" actId="2711"/>
        <pc:sldMkLst>
          <pc:docMk/>
          <pc:sldMk cId="2235455037" sldId="258"/>
        </pc:sldMkLst>
        <pc:spChg chg="mod">
          <ac:chgData name="Emily J" userId="ec5d0417-09fb-4d0d-b428-f8040b39438f" providerId="ADAL" clId="{BCBF4F1A-27EB-4CC2-A5B7-5C7FEE027C0B}" dt="2026-02-27T20:35:37.453" v="198" actId="20577"/>
          <ac:spMkLst>
            <pc:docMk/>
            <pc:sldMk cId="2235455037" sldId="258"/>
            <ac:spMk id="3" creationId="{6087D267-CA93-4BFF-825A-8D1AFDD47B86}"/>
          </ac:spMkLst>
        </pc:spChg>
        <pc:spChg chg="mod">
          <ac:chgData name="Emily J" userId="ec5d0417-09fb-4d0d-b428-f8040b39438f" providerId="ADAL" clId="{BCBF4F1A-27EB-4CC2-A5B7-5C7FEE027C0B}" dt="2026-02-27T20:36:33.275" v="242" actId="2711"/>
          <ac:spMkLst>
            <pc:docMk/>
            <pc:sldMk cId="2235455037" sldId="258"/>
            <ac:spMk id="8" creationId="{A3D623C5-91A7-49EB-8A0E-AF8BDC9F07D3}"/>
          </ac:spMkLst>
        </pc:spChg>
        <pc:spChg chg="mod">
          <ac:chgData name="Emily J" userId="ec5d0417-09fb-4d0d-b428-f8040b39438f" providerId="ADAL" clId="{BCBF4F1A-27EB-4CC2-A5B7-5C7FEE027C0B}" dt="2026-02-27T20:35:46.103" v="238" actId="20577"/>
          <ac:spMkLst>
            <pc:docMk/>
            <pc:sldMk cId="2235455037" sldId="258"/>
            <ac:spMk id="12" creationId="{6197CB41-D964-41B9-A4DE-ADF922FE4508}"/>
          </ac:spMkLst>
        </pc:spChg>
        <pc:picChg chg="del">
          <ac:chgData name="Emily J" userId="ec5d0417-09fb-4d0d-b428-f8040b39438f" providerId="ADAL" clId="{BCBF4F1A-27EB-4CC2-A5B7-5C7FEE027C0B}" dt="2026-02-27T20:24:44.029" v="9" actId="478"/>
          <ac:picMkLst>
            <pc:docMk/>
            <pc:sldMk cId="2235455037" sldId="258"/>
            <ac:picMk id="2" creationId="{F4113040-45A0-4155-90B5-396443B32F0C}"/>
          </ac:picMkLst>
        </pc:picChg>
        <pc:picChg chg="del">
          <ac:chgData name="Emily J" userId="ec5d0417-09fb-4d0d-b428-f8040b39438f" providerId="ADAL" clId="{BCBF4F1A-27EB-4CC2-A5B7-5C7FEE027C0B}" dt="2026-02-27T20:24:12.524" v="2" actId="478"/>
          <ac:picMkLst>
            <pc:docMk/>
            <pc:sldMk cId="2235455037" sldId="258"/>
            <ac:picMk id="4" creationId="{F489CB4D-82E9-4F4C-A61F-FEB02E856044}"/>
          </ac:picMkLst>
        </pc:picChg>
        <pc:picChg chg="add mod">
          <ac:chgData name="Emily J" userId="ec5d0417-09fb-4d0d-b428-f8040b39438f" providerId="ADAL" clId="{BCBF4F1A-27EB-4CC2-A5B7-5C7FEE027C0B}" dt="2026-02-27T20:31:07.523" v="163"/>
          <ac:picMkLst>
            <pc:docMk/>
            <pc:sldMk cId="2235455037" sldId="258"/>
            <ac:picMk id="5" creationId="{62FF6226-4409-DA6E-2470-A9C11B6F346F}"/>
          </ac:picMkLst>
        </pc:picChg>
        <pc:cxnChg chg="mod">
          <ac:chgData name="Emily J" userId="ec5d0417-09fb-4d0d-b428-f8040b39438f" providerId="ADAL" clId="{BCBF4F1A-27EB-4CC2-A5B7-5C7FEE027C0B}" dt="2026-02-27T20:24:50.677" v="10" actId="208"/>
          <ac:cxnSpMkLst>
            <pc:docMk/>
            <pc:sldMk cId="2235455037" sldId="258"/>
            <ac:cxnSpMk id="11" creationId="{F3EC5872-246B-45FA-B9A0-71DFB314EDFD}"/>
          </ac:cxnSpMkLst>
        </pc:cxnChg>
      </pc:sldChg>
      <pc:sldChg chg="addSp delSp modSp mod modAnim">
        <pc:chgData name="Emily J" userId="ec5d0417-09fb-4d0d-b428-f8040b39438f" providerId="ADAL" clId="{BCBF4F1A-27EB-4CC2-A5B7-5C7FEE027C0B}" dt="2026-02-27T20:48:13.639" v="763"/>
        <pc:sldMkLst>
          <pc:docMk/>
          <pc:sldMk cId="3359134307" sldId="297"/>
        </pc:sldMkLst>
        <pc:spChg chg="mod">
          <ac:chgData name="Emily J" userId="ec5d0417-09fb-4d0d-b428-f8040b39438f" providerId="ADAL" clId="{BCBF4F1A-27EB-4CC2-A5B7-5C7FEE027C0B}" dt="2026-02-27T20:25:39.293" v="17" actId="208"/>
          <ac:spMkLst>
            <pc:docMk/>
            <pc:sldMk cId="3359134307" sldId="297"/>
            <ac:spMk id="10" creationId="{765CBD29-50EE-4FF5-95CC-3E36B754D1A2}"/>
          </ac:spMkLst>
        </pc:spChg>
        <pc:picChg chg="add mod">
          <ac:chgData name="Emily J" userId="ec5d0417-09fb-4d0d-b428-f8040b39438f" providerId="ADAL" clId="{BCBF4F1A-27EB-4CC2-A5B7-5C7FEE027C0B}" dt="2026-02-27T20:31:11.965" v="165"/>
          <ac:picMkLst>
            <pc:docMk/>
            <pc:sldMk cId="3359134307" sldId="297"/>
            <ac:picMk id="3" creationId="{8B474A62-55F3-2A5A-97BA-429A8553C991}"/>
          </ac:picMkLst>
        </pc:picChg>
        <pc:picChg chg="del">
          <ac:chgData name="Emily J" userId="ec5d0417-09fb-4d0d-b428-f8040b39438f" providerId="ADAL" clId="{BCBF4F1A-27EB-4CC2-A5B7-5C7FEE027C0B}" dt="2026-02-27T20:25:50.530" v="18" actId="478"/>
          <ac:picMkLst>
            <pc:docMk/>
            <pc:sldMk cId="3359134307" sldId="297"/>
            <ac:picMk id="7" creationId="{A3B9D1A8-0CAA-4E63-B4FE-AFDBF83FA3B0}"/>
          </ac:picMkLst>
        </pc:picChg>
        <pc:picChg chg="mod">
          <ac:chgData name="Emily J" userId="ec5d0417-09fb-4d0d-b428-f8040b39438f" providerId="ADAL" clId="{BCBF4F1A-27EB-4CC2-A5B7-5C7FEE027C0B}" dt="2026-02-27T20:25:53.869" v="19" actId="1076"/>
          <ac:picMkLst>
            <pc:docMk/>
            <pc:sldMk cId="3359134307" sldId="297"/>
            <ac:picMk id="11" creationId="{9026B17F-C2D8-418A-89FC-949E6FCFC003}"/>
          </ac:picMkLst>
        </pc:picChg>
        <pc:picChg chg="del">
          <ac:chgData name="Emily J" userId="ec5d0417-09fb-4d0d-b428-f8040b39438f" providerId="ADAL" clId="{BCBF4F1A-27EB-4CC2-A5B7-5C7FEE027C0B}" dt="2026-02-27T20:25:56.221" v="20" actId="478"/>
          <ac:picMkLst>
            <pc:docMk/>
            <pc:sldMk cId="3359134307" sldId="297"/>
            <ac:picMk id="12" creationId="{E2885F20-37BA-488A-BD62-D79296ADEA48}"/>
          </ac:picMkLst>
        </pc:picChg>
      </pc:sldChg>
      <pc:sldChg chg="addSp delSp modSp mod delAnim modAnim">
        <pc:chgData name="Emily J" userId="ec5d0417-09fb-4d0d-b428-f8040b39438f" providerId="ADAL" clId="{BCBF4F1A-27EB-4CC2-A5B7-5C7FEE027C0B}" dt="2026-02-27T20:56:34.452" v="810" actId="20577"/>
        <pc:sldMkLst>
          <pc:docMk/>
          <pc:sldMk cId="3325731126" sldId="314"/>
        </pc:sldMkLst>
        <pc:spChg chg="mod">
          <ac:chgData name="Emily J" userId="ec5d0417-09fb-4d0d-b428-f8040b39438f" providerId="ADAL" clId="{BCBF4F1A-27EB-4CC2-A5B7-5C7FEE027C0B}" dt="2026-02-27T20:56:34.452" v="810" actId="20577"/>
          <ac:spMkLst>
            <pc:docMk/>
            <pc:sldMk cId="3325731126" sldId="314"/>
            <ac:spMk id="14" creationId="{6F6F246A-C17A-4EFA-8C60-DC8D7CC4A7AD}"/>
          </ac:spMkLst>
        </pc:spChg>
        <pc:spChg chg="mod">
          <ac:chgData name="Emily J" userId="ec5d0417-09fb-4d0d-b428-f8040b39438f" providerId="ADAL" clId="{BCBF4F1A-27EB-4CC2-A5B7-5C7FEE027C0B}" dt="2026-02-27T20:25:31.644" v="16" actId="207"/>
          <ac:spMkLst>
            <pc:docMk/>
            <pc:sldMk cId="3325731126" sldId="314"/>
            <ac:spMk id="26" creationId="{DABC1396-827D-412B-821B-A8768AB2376F}"/>
          </ac:spMkLst>
        </pc:spChg>
        <pc:spChg chg="mod">
          <ac:chgData name="Emily J" userId="ec5d0417-09fb-4d0d-b428-f8040b39438f" providerId="ADAL" clId="{BCBF4F1A-27EB-4CC2-A5B7-5C7FEE027C0B}" dt="2026-02-27T20:25:24.288" v="14" actId="208"/>
          <ac:spMkLst>
            <pc:docMk/>
            <pc:sldMk cId="3325731126" sldId="314"/>
            <ac:spMk id="29" creationId="{587B2786-2B92-4C2D-BE02-8A832A7540B4}"/>
          </ac:spMkLst>
        </pc:spChg>
        <pc:picChg chg="add mod">
          <ac:chgData name="Emily J" userId="ec5d0417-09fb-4d0d-b428-f8040b39438f" providerId="ADAL" clId="{BCBF4F1A-27EB-4CC2-A5B7-5C7FEE027C0B}" dt="2026-02-27T20:31:09.901" v="164"/>
          <ac:picMkLst>
            <pc:docMk/>
            <pc:sldMk cId="3325731126" sldId="314"/>
            <ac:picMk id="2" creationId="{9BF1C353-F7C1-D0FC-9D57-2B014EEBA552}"/>
          </ac:picMkLst>
        </pc:picChg>
        <pc:picChg chg="del">
          <ac:chgData name="Emily J" userId="ec5d0417-09fb-4d0d-b428-f8040b39438f" providerId="ADAL" clId="{BCBF4F1A-27EB-4CC2-A5B7-5C7FEE027C0B}" dt="2026-02-27T20:24:17.696" v="4" actId="478"/>
          <ac:picMkLst>
            <pc:docMk/>
            <pc:sldMk cId="3325731126" sldId="314"/>
            <ac:picMk id="18" creationId="{67BFA3F8-94EA-4C74-91DF-77EBEFDAB983}"/>
          </ac:picMkLst>
        </pc:picChg>
        <pc:picChg chg="del">
          <ac:chgData name="Emily J" userId="ec5d0417-09fb-4d0d-b428-f8040b39438f" providerId="ADAL" clId="{BCBF4F1A-27EB-4CC2-A5B7-5C7FEE027C0B}" dt="2026-02-27T20:24:15.458" v="3" actId="478"/>
          <ac:picMkLst>
            <pc:docMk/>
            <pc:sldMk cId="3325731126" sldId="314"/>
            <ac:picMk id="19" creationId="{DCE805AD-AF1C-4CAD-B7DA-F994EA807D56}"/>
          </ac:picMkLst>
        </pc:picChg>
        <pc:picChg chg="del">
          <ac:chgData name="Emily J" userId="ec5d0417-09fb-4d0d-b428-f8040b39438f" providerId="ADAL" clId="{BCBF4F1A-27EB-4CC2-A5B7-5C7FEE027C0B}" dt="2026-02-27T20:36:43.725" v="243" actId="478"/>
          <ac:picMkLst>
            <pc:docMk/>
            <pc:sldMk cId="3325731126" sldId="314"/>
            <ac:picMk id="30" creationId="{39DE980A-7676-4774-9FDC-1DCD4AA238E4}"/>
          </ac:picMkLst>
        </pc:picChg>
        <pc:cxnChg chg="add mod">
          <ac:chgData name="Emily J" userId="ec5d0417-09fb-4d0d-b428-f8040b39438f" providerId="ADAL" clId="{BCBF4F1A-27EB-4CC2-A5B7-5C7FEE027C0B}" dt="2026-02-27T20:37:04.614" v="249" actId="208"/>
          <ac:cxnSpMkLst>
            <pc:docMk/>
            <pc:sldMk cId="3325731126" sldId="314"/>
            <ac:cxnSpMk id="3" creationId="{7F9648CD-BD0A-3DD8-2D32-B43E99E3D407}"/>
          </ac:cxnSpMkLst>
        </pc:cxnChg>
      </pc:sldChg>
      <pc:sldChg chg="addSp delSp modSp mod modAnim">
        <pc:chgData name="Emily J" userId="ec5d0417-09fb-4d0d-b428-f8040b39438f" providerId="ADAL" clId="{BCBF4F1A-27EB-4CC2-A5B7-5C7FEE027C0B}" dt="2026-02-27T20:58:03.770" v="811"/>
        <pc:sldMkLst>
          <pc:docMk/>
          <pc:sldMk cId="3807494355" sldId="315"/>
        </pc:sldMkLst>
        <pc:spChg chg="mod">
          <ac:chgData name="Emily J" userId="ec5d0417-09fb-4d0d-b428-f8040b39438f" providerId="ADAL" clId="{BCBF4F1A-27EB-4CC2-A5B7-5C7FEE027C0B}" dt="2026-02-27T20:30:13.073" v="152" actId="208"/>
          <ac:spMkLst>
            <pc:docMk/>
            <pc:sldMk cId="3807494355" sldId="315"/>
            <ac:spMk id="34" creationId="{607F0662-0A1E-4E8C-BCD4-49671ED54391}"/>
          </ac:spMkLst>
        </pc:spChg>
        <pc:picChg chg="del">
          <ac:chgData name="Emily J" userId="ec5d0417-09fb-4d0d-b428-f8040b39438f" providerId="ADAL" clId="{BCBF4F1A-27EB-4CC2-A5B7-5C7FEE027C0B}" dt="2026-02-27T20:27:30.856" v="61" actId="478"/>
          <ac:picMkLst>
            <pc:docMk/>
            <pc:sldMk cId="3807494355" sldId="315"/>
            <ac:picMk id="3" creationId="{26810D43-D1B4-41BF-A63C-E136A7017E55}"/>
          </ac:picMkLst>
        </pc:picChg>
        <pc:picChg chg="del">
          <ac:chgData name="Emily J" userId="ec5d0417-09fb-4d0d-b428-f8040b39438f" providerId="ADAL" clId="{BCBF4F1A-27EB-4CC2-A5B7-5C7FEE027C0B}" dt="2026-02-27T20:31:40.063" v="173" actId="478"/>
          <ac:picMkLst>
            <pc:docMk/>
            <pc:sldMk cId="3807494355" sldId="315"/>
            <ac:picMk id="4" creationId="{F482A230-558A-4C13-B9CA-E8FE7F8FC7D4}"/>
          </ac:picMkLst>
        </pc:picChg>
        <pc:picChg chg="mod">
          <ac:chgData name="Emily J" userId="ec5d0417-09fb-4d0d-b428-f8040b39438f" providerId="ADAL" clId="{BCBF4F1A-27EB-4CC2-A5B7-5C7FEE027C0B}" dt="2026-02-27T20:26:00.903" v="21" actId="1076"/>
          <ac:picMkLst>
            <pc:docMk/>
            <pc:sldMk cId="3807494355" sldId="315"/>
            <ac:picMk id="35" creationId="{A78A1ACA-003E-46D5-A9BA-8AD47FEC0719}"/>
          </ac:picMkLst>
        </pc:picChg>
        <pc:picChg chg="add mod">
          <ac:chgData name="Emily J" userId="ec5d0417-09fb-4d0d-b428-f8040b39438f" providerId="ADAL" clId="{BCBF4F1A-27EB-4CC2-A5B7-5C7FEE027C0B}" dt="2026-02-27T20:31:14.601" v="166"/>
          <ac:picMkLst>
            <pc:docMk/>
            <pc:sldMk cId="3807494355" sldId="315"/>
            <ac:picMk id="37" creationId="{79B38252-53A5-137B-7F6B-2A9F7BA21B6E}"/>
          </ac:picMkLst>
        </pc:picChg>
      </pc:sldChg>
      <pc:sldChg chg="addSp delSp modSp mod modAnim">
        <pc:chgData name="Emily J" userId="ec5d0417-09fb-4d0d-b428-f8040b39438f" providerId="ADAL" clId="{BCBF4F1A-27EB-4CC2-A5B7-5C7FEE027C0B}" dt="2026-02-27T20:58:07.946" v="812"/>
        <pc:sldMkLst>
          <pc:docMk/>
          <pc:sldMk cId="55403940" sldId="316"/>
        </pc:sldMkLst>
        <pc:spChg chg="mod">
          <ac:chgData name="Emily J" userId="ec5d0417-09fb-4d0d-b428-f8040b39438f" providerId="ADAL" clId="{BCBF4F1A-27EB-4CC2-A5B7-5C7FEE027C0B}" dt="2026-02-27T20:38:25.475" v="256" actId="20577"/>
          <ac:spMkLst>
            <pc:docMk/>
            <pc:sldMk cId="55403940" sldId="316"/>
            <ac:spMk id="20" creationId="{E6F31AC2-656C-425F-A747-AAD484DB0C27}"/>
          </ac:spMkLst>
        </pc:spChg>
        <pc:picChg chg="del">
          <ac:chgData name="Emily J" userId="ec5d0417-09fb-4d0d-b428-f8040b39438f" providerId="ADAL" clId="{BCBF4F1A-27EB-4CC2-A5B7-5C7FEE027C0B}" dt="2026-02-27T20:27:34.139" v="62" actId="478"/>
          <ac:picMkLst>
            <pc:docMk/>
            <pc:sldMk cId="55403940" sldId="316"/>
            <ac:picMk id="3" creationId="{47DD78DF-2991-4A64-982C-EB9E01721A29}"/>
          </ac:picMkLst>
        </pc:picChg>
        <pc:picChg chg="del">
          <ac:chgData name="Emily J" userId="ec5d0417-09fb-4d0d-b428-f8040b39438f" providerId="ADAL" clId="{BCBF4F1A-27EB-4CC2-A5B7-5C7FEE027C0B}" dt="2026-02-27T20:31:45" v="174" actId="478"/>
          <ac:picMkLst>
            <pc:docMk/>
            <pc:sldMk cId="55403940" sldId="316"/>
            <ac:picMk id="4" creationId="{6A4EC349-7127-437C-88CB-5ECF742DABB3}"/>
          </ac:picMkLst>
        </pc:picChg>
        <pc:picChg chg="add mod">
          <ac:chgData name="Emily J" userId="ec5d0417-09fb-4d0d-b428-f8040b39438f" providerId="ADAL" clId="{BCBF4F1A-27EB-4CC2-A5B7-5C7FEE027C0B}" dt="2026-02-27T20:31:16.514" v="167"/>
          <ac:picMkLst>
            <pc:docMk/>
            <pc:sldMk cId="55403940" sldId="316"/>
            <ac:picMk id="23" creationId="{D6B46571-D386-3E23-36B5-A93BFCE33E37}"/>
          </ac:picMkLst>
        </pc:picChg>
      </pc:sldChg>
      <pc:sldChg chg="addSp delSp modSp del mod ord modAnim">
        <pc:chgData name="Emily J" userId="ec5d0417-09fb-4d0d-b428-f8040b39438f" providerId="ADAL" clId="{BCBF4F1A-27EB-4CC2-A5B7-5C7FEE027C0B}" dt="2026-02-27T20:54:40.316" v="807" actId="47"/>
        <pc:sldMkLst>
          <pc:docMk/>
          <pc:sldMk cId="313148214" sldId="317"/>
        </pc:sldMkLst>
        <pc:spChg chg="mod">
          <ac:chgData name="Emily J" userId="ec5d0417-09fb-4d0d-b428-f8040b39438f" providerId="ADAL" clId="{BCBF4F1A-27EB-4CC2-A5B7-5C7FEE027C0B}" dt="2026-02-27T20:39:34.788" v="260" actId="207"/>
          <ac:spMkLst>
            <pc:docMk/>
            <pc:sldMk cId="313148214" sldId="317"/>
            <ac:spMk id="2" creationId="{CB09F08A-5572-40D3-A6C7-C1C6D3BD7C13}"/>
          </ac:spMkLst>
        </pc:spChg>
        <pc:spChg chg="mod">
          <ac:chgData name="Emily J" userId="ec5d0417-09fb-4d0d-b428-f8040b39438f" providerId="ADAL" clId="{BCBF4F1A-27EB-4CC2-A5B7-5C7FEE027C0B}" dt="2026-02-27T20:39:25.580" v="259" actId="20577"/>
          <ac:spMkLst>
            <pc:docMk/>
            <pc:sldMk cId="313148214" sldId="317"/>
            <ac:spMk id="23" creationId="{5B86B512-986C-4DCE-A763-3FBAFEB73D92}"/>
          </ac:spMkLst>
        </pc:spChg>
        <pc:spChg chg="add mod">
          <ac:chgData name="Emily J" userId="ec5d0417-09fb-4d0d-b428-f8040b39438f" providerId="ADAL" clId="{BCBF4F1A-27EB-4CC2-A5B7-5C7FEE027C0B}" dt="2026-02-27T20:40:57.288" v="695" actId="20577"/>
          <ac:spMkLst>
            <pc:docMk/>
            <pc:sldMk cId="313148214" sldId="317"/>
            <ac:spMk id="25" creationId="{D91C0A83-9820-DD4D-A503-C5D3ED9F8D7D}"/>
          </ac:spMkLst>
        </pc:spChg>
        <pc:picChg chg="del">
          <ac:chgData name="Emily J" userId="ec5d0417-09fb-4d0d-b428-f8040b39438f" providerId="ADAL" clId="{BCBF4F1A-27EB-4CC2-A5B7-5C7FEE027C0B}" dt="2026-02-27T20:27:24.903" v="60" actId="478"/>
          <ac:picMkLst>
            <pc:docMk/>
            <pc:sldMk cId="313148214" sldId="317"/>
            <ac:picMk id="3" creationId="{2ED07340-8534-4FAA-A015-D8B64F3000D1}"/>
          </ac:picMkLst>
        </pc:picChg>
        <pc:picChg chg="del">
          <ac:chgData name="Emily J" userId="ec5d0417-09fb-4d0d-b428-f8040b39438f" providerId="ADAL" clId="{BCBF4F1A-27EB-4CC2-A5B7-5C7FEE027C0B}" dt="2026-02-27T20:31:49.142" v="175" actId="478"/>
          <ac:picMkLst>
            <pc:docMk/>
            <pc:sldMk cId="313148214" sldId="317"/>
            <ac:picMk id="4" creationId="{41763CB9-854C-4192-8725-67CF1603E30A}"/>
          </ac:picMkLst>
        </pc:picChg>
        <pc:picChg chg="add mod">
          <ac:chgData name="Emily J" userId="ec5d0417-09fb-4d0d-b428-f8040b39438f" providerId="ADAL" clId="{BCBF4F1A-27EB-4CC2-A5B7-5C7FEE027C0B}" dt="2026-02-27T20:31:19.084" v="168"/>
          <ac:picMkLst>
            <pc:docMk/>
            <pc:sldMk cId="313148214" sldId="317"/>
            <ac:picMk id="24" creationId="{61985822-E2B7-356B-EA63-500F3344CE5E}"/>
          </ac:picMkLst>
        </pc:picChg>
        <pc:picChg chg="add mod">
          <ac:chgData name="Emily J" userId="ec5d0417-09fb-4d0d-b428-f8040b39438f" providerId="ADAL" clId="{BCBF4F1A-27EB-4CC2-A5B7-5C7FEE027C0B}" dt="2026-02-27T20:40:04.340" v="261"/>
          <ac:picMkLst>
            <pc:docMk/>
            <pc:sldMk cId="313148214" sldId="317"/>
            <ac:picMk id="26" creationId="{BB0B6485-869D-59C3-86C1-0E218FE08242}"/>
          </ac:picMkLst>
        </pc:picChg>
      </pc:sldChg>
      <pc:sldChg chg="addSp delSp modSp del mod">
        <pc:chgData name="Emily J" userId="ec5d0417-09fb-4d0d-b428-f8040b39438f" providerId="ADAL" clId="{BCBF4F1A-27EB-4CC2-A5B7-5C7FEE027C0B}" dt="2026-02-27T20:54:57.610" v="809" actId="47"/>
        <pc:sldMkLst>
          <pc:docMk/>
          <pc:sldMk cId="1225994087" sldId="318"/>
        </pc:sldMkLst>
        <pc:picChg chg="del">
          <ac:chgData name="Emily J" userId="ec5d0417-09fb-4d0d-b428-f8040b39438f" providerId="ADAL" clId="{BCBF4F1A-27EB-4CC2-A5B7-5C7FEE027C0B}" dt="2026-02-27T20:27:19.105" v="58" actId="478"/>
          <ac:picMkLst>
            <pc:docMk/>
            <pc:sldMk cId="1225994087" sldId="318"/>
            <ac:picMk id="21" creationId="{BD0F0FA1-B791-4ECA-A152-1883EC80094F}"/>
          </ac:picMkLst>
        </pc:picChg>
        <pc:picChg chg="del">
          <ac:chgData name="Emily J" userId="ec5d0417-09fb-4d0d-b428-f8040b39438f" providerId="ADAL" clId="{BCBF4F1A-27EB-4CC2-A5B7-5C7FEE027C0B}" dt="2026-02-27T20:27:20.958" v="59" actId="478"/>
          <ac:picMkLst>
            <pc:docMk/>
            <pc:sldMk cId="1225994087" sldId="318"/>
            <ac:picMk id="22" creationId="{83A1DCFE-C2BB-49DE-96F2-3AF5700C3039}"/>
          </ac:picMkLst>
        </pc:picChg>
        <pc:picChg chg="add mod">
          <ac:chgData name="Emily J" userId="ec5d0417-09fb-4d0d-b428-f8040b39438f" providerId="ADAL" clId="{BCBF4F1A-27EB-4CC2-A5B7-5C7FEE027C0B}" dt="2026-02-27T20:31:22.211" v="169"/>
          <ac:picMkLst>
            <pc:docMk/>
            <pc:sldMk cId="1225994087" sldId="318"/>
            <ac:picMk id="24" creationId="{B29CEF21-3B47-D0B7-F6ED-13462A14F9DF}"/>
          </ac:picMkLst>
        </pc:picChg>
      </pc:sldChg>
      <pc:sldChg chg="addSp delSp modSp mod">
        <pc:chgData name="Emily J" userId="ec5d0417-09fb-4d0d-b428-f8040b39438f" providerId="ADAL" clId="{BCBF4F1A-27EB-4CC2-A5B7-5C7FEE027C0B}" dt="2026-02-27T21:03:00.888" v="916" actId="20577"/>
        <pc:sldMkLst>
          <pc:docMk/>
          <pc:sldMk cId="2559650094" sldId="319"/>
        </pc:sldMkLst>
        <pc:spChg chg="mod">
          <ac:chgData name="Emily J" userId="ec5d0417-09fb-4d0d-b428-f8040b39438f" providerId="ADAL" clId="{BCBF4F1A-27EB-4CC2-A5B7-5C7FEE027C0B}" dt="2026-02-27T20:26:54.486" v="55" actId="207"/>
          <ac:spMkLst>
            <pc:docMk/>
            <pc:sldMk cId="2559650094" sldId="319"/>
            <ac:spMk id="15" creationId="{C5582015-45B1-49ED-933A-C9F19E996465}"/>
          </ac:spMkLst>
        </pc:spChg>
        <pc:spChg chg="mod">
          <ac:chgData name="Emily J" userId="ec5d0417-09fb-4d0d-b428-f8040b39438f" providerId="ADAL" clId="{BCBF4F1A-27EB-4CC2-A5B7-5C7FEE027C0B}" dt="2026-02-27T21:03:00.888" v="916" actId="20577"/>
          <ac:spMkLst>
            <pc:docMk/>
            <pc:sldMk cId="2559650094" sldId="319"/>
            <ac:spMk id="16" creationId="{DDF15BED-136F-4B23-A129-0EAEDEDA2210}"/>
          </ac:spMkLst>
        </pc:spChg>
        <pc:picChg chg="del">
          <ac:chgData name="Emily J" userId="ec5d0417-09fb-4d0d-b428-f8040b39438f" providerId="ADAL" clId="{BCBF4F1A-27EB-4CC2-A5B7-5C7FEE027C0B}" dt="2026-02-27T20:27:03.403" v="56" actId="478"/>
          <ac:picMkLst>
            <pc:docMk/>
            <pc:sldMk cId="2559650094" sldId="319"/>
            <ac:picMk id="13" creationId="{FC702B56-DA6B-402A-926D-E9601F15D401}"/>
          </ac:picMkLst>
        </pc:picChg>
        <pc:picChg chg="del">
          <ac:chgData name="Emily J" userId="ec5d0417-09fb-4d0d-b428-f8040b39438f" providerId="ADAL" clId="{BCBF4F1A-27EB-4CC2-A5B7-5C7FEE027C0B}" dt="2026-02-27T20:27:03.403" v="56" actId="478"/>
          <ac:picMkLst>
            <pc:docMk/>
            <pc:sldMk cId="2559650094" sldId="319"/>
            <ac:picMk id="14" creationId="{FBA6BBF7-386B-40E5-A39C-010C1E251342}"/>
          </ac:picMkLst>
        </pc:picChg>
        <pc:picChg chg="add mod">
          <ac:chgData name="Emily J" userId="ec5d0417-09fb-4d0d-b428-f8040b39438f" providerId="ADAL" clId="{BCBF4F1A-27EB-4CC2-A5B7-5C7FEE027C0B}" dt="2026-02-27T20:31:23.895" v="170"/>
          <ac:picMkLst>
            <pc:docMk/>
            <pc:sldMk cId="2559650094" sldId="319"/>
            <ac:picMk id="19" creationId="{B944309B-15C2-99B5-3B48-9B6E2EC11EE2}"/>
          </ac:picMkLst>
        </pc:picChg>
      </pc:sldChg>
      <pc:sldChg chg="addSp delSp modSp del mod ord">
        <pc:chgData name="Emily J" userId="ec5d0417-09fb-4d0d-b428-f8040b39438f" providerId="ADAL" clId="{BCBF4F1A-27EB-4CC2-A5B7-5C7FEE027C0B}" dt="2026-02-27T20:49:41.197" v="764" actId="47"/>
        <pc:sldMkLst>
          <pc:docMk/>
          <pc:sldMk cId="1629806581" sldId="320"/>
        </pc:sldMkLst>
        <pc:picChg chg="del">
          <ac:chgData name="Emily J" userId="ec5d0417-09fb-4d0d-b428-f8040b39438f" providerId="ADAL" clId="{BCBF4F1A-27EB-4CC2-A5B7-5C7FEE027C0B}" dt="2026-02-27T20:27:15.472" v="57" actId="478"/>
          <ac:picMkLst>
            <pc:docMk/>
            <pc:sldMk cId="1629806581" sldId="320"/>
            <ac:picMk id="13" creationId="{D1C098F6-6B2F-49A8-AA9E-335803DC8ECE}"/>
          </ac:picMkLst>
        </pc:picChg>
        <pc:picChg chg="add mod">
          <ac:chgData name="Emily J" userId="ec5d0417-09fb-4d0d-b428-f8040b39438f" providerId="ADAL" clId="{BCBF4F1A-27EB-4CC2-A5B7-5C7FEE027C0B}" dt="2026-02-27T20:31:26.889" v="171"/>
          <ac:picMkLst>
            <pc:docMk/>
            <pc:sldMk cId="1629806581" sldId="320"/>
            <ac:picMk id="16" creationId="{7DC5F57B-C538-BD16-88D9-32200419006F}"/>
          </ac:picMkLst>
        </pc:picChg>
      </pc:sldChg>
      <pc:sldChg chg="addSp delSp modSp mod ord modAnim">
        <pc:chgData name="Emily J" userId="ec5d0417-09fb-4d0d-b428-f8040b39438f" providerId="ADAL" clId="{BCBF4F1A-27EB-4CC2-A5B7-5C7FEE027C0B}" dt="2026-02-27T20:58:11.845" v="813"/>
        <pc:sldMkLst>
          <pc:docMk/>
          <pc:sldMk cId="577965736" sldId="321"/>
        </pc:sldMkLst>
        <pc:spChg chg="add mod">
          <ac:chgData name="Emily J" userId="ec5d0417-09fb-4d0d-b428-f8040b39438f" providerId="ADAL" clId="{BCBF4F1A-27EB-4CC2-A5B7-5C7FEE027C0B}" dt="2026-02-27T20:51:05.725" v="780" actId="403"/>
          <ac:spMkLst>
            <pc:docMk/>
            <pc:sldMk cId="577965736" sldId="321"/>
            <ac:spMk id="14" creationId="{4317A3D8-21CE-CB03-8D22-6DF68F8D75D8}"/>
          </ac:spMkLst>
        </pc:spChg>
        <pc:spChg chg="add mod">
          <ac:chgData name="Emily J" userId="ec5d0417-09fb-4d0d-b428-f8040b39438f" providerId="ADAL" clId="{BCBF4F1A-27EB-4CC2-A5B7-5C7FEE027C0B}" dt="2026-02-27T20:51:22.151" v="785" actId="20577"/>
          <ac:spMkLst>
            <pc:docMk/>
            <pc:sldMk cId="577965736" sldId="321"/>
            <ac:spMk id="15" creationId="{58C2F93F-BEF7-E71C-878F-A4602ACA16FA}"/>
          </ac:spMkLst>
        </pc:spChg>
        <pc:picChg chg="del mod">
          <ac:chgData name="Emily J" userId="ec5d0417-09fb-4d0d-b428-f8040b39438f" providerId="ADAL" clId="{BCBF4F1A-27EB-4CC2-A5B7-5C7FEE027C0B}" dt="2026-02-27T20:50:30.383" v="766" actId="478"/>
          <ac:picMkLst>
            <pc:docMk/>
            <pc:sldMk cId="577965736" sldId="321"/>
            <ac:picMk id="3" creationId="{9F5790C0-6619-42E7-A952-615BAE8D106D}"/>
          </ac:picMkLst>
        </pc:picChg>
        <pc:picChg chg="del">
          <ac:chgData name="Emily J" userId="ec5d0417-09fb-4d0d-b428-f8040b39438f" providerId="ADAL" clId="{BCBF4F1A-27EB-4CC2-A5B7-5C7FEE027C0B}" dt="2026-02-27T20:50:31.759" v="767" actId="478"/>
          <ac:picMkLst>
            <pc:docMk/>
            <pc:sldMk cId="577965736" sldId="321"/>
            <ac:picMk id="4" creationId="{97D2CF4C-00E9-4D3B-8B72-D4BC4F9794F3}"/>
          </ac:picMkLst>
        </pc:picChg>
        <pc:picChg chg="del">
          <ac:chgData name="Emily J" userId="ec5d0417-09fb-4d0d-b428-f8040b39438f" providerId="ADAL" clId="{BCBF4F1A-27EB-4CC2-A5B7-5C7FEE027C0B}" dt="2026-02-27T20:50:32.673" v="768" actId="478"/>
          <ac:picMkLst>
            <pc:docMk/>
            <pc:sldMk cId="577965736" sldId="321"/>
            <ac:picMk id="6" creationId="{729559D6-3C88-4C55-B5A8-EB21A2B6083E}"/>
          </ac:picMkLst>
        </pc:picChg>
        <pc:picChg chg="del">
          <ac:chgData name="Emily J" userId="ec5d0417-09fb-4d0d-b428-f8040b39438f" providerId="ADAL" clId="{BCBF4F1A-27EB-4CC2-A5B7-5C7FEE027C0B}" dt="2026-02-27T20:50:34.934" v="769" actId="478"/>
          <ac:picMkLst>
            <pc:docMk/>
            <pc:sldMk cId="577965736" sldId="321"/>
            <ac:picMk id="8" creationId="{956A331D-6C2F-40AF-9123-EC1912DAFD5A}"/>
          </ac:picMkLst>
        </pc:picChg>
        <pc:picChg chg="del">
          <ac:chgData name="Emily J" userId="ec5d0417-09fb-4d0d-b428-f8040b39438f" providerId="ADAL" clId="{BCBF4F1A-27EB-4CC2-A5B7-5C7FEE027C0B}" dt="2026-02-27T20:27:43.847" v="63" actId="478"/>
          <ac:picMkLst>
            <pc:docMk/>
            <pc:sldMk cId="577965736" sldId="321"/>
            <ac:picMk id="14" creationId="{5F878E4C-9B60-4BCD-802B-3F8AC943391A}"/>
          </ac:picMkLst>
        </pc:picChg>
        <pc:picChg chg="del">
          <ac:chgData name="Emily J" userId="ec5d0417-09fb-4d0d-b428-f8040b39438f" providerId="ADAL" clId="{BCBF4F1A-27EB-4CC2-A5B7-5C7FEE027C0B}" dt="2026-02-27T20:31:58.955" v="178" actId="478"/>
          <ac:picMkLst>
            <pc:docMk/>
            <pc:sldMk cId="577965736" sldId="321"/>
            <ac:picMk id="15" creationId="{E09608BD-835D-49B3-83C2-3CC3D4C0B70E}"/>
          </ac:picMkLst>
        </pc:picChg>
        <pc:picChg chg="add mod">
          <ac:chgData name="Emily J" userId="ec5d0417-09fb-4d0d-b428-f8040b39438f" providerId="ADAL" clId="{BCBF4F1A-27EB-4CC2-A5B7-5C7FEE027C0B}" dt="2026-02-27T20:31:28.852" v="172"/>
          <ac:picMkLst>
            <pc:docMk/>
            <pc:sldMk cId="577965736" sldId="321"/>
            <ac:picMk id="17" creationId="{55CE17DC-5977-8E32-89BC-07C00D0FF6FC}"/>
          </ac:picMkLst>
        </pc:picChg>
      </pc:sldChg>
      <pc:sldChg chg="addSp delSp modSp mod ord modAnim">
        <pc:chgData name="Emily J" userId="ec5d0417-09fb-4d0d-b428-f8040b39438f" providerId="ADAL" clId="{BCBF4F1A-27EB-4CC2-A5B7-5C7FEE027C0B}" dt="2026-02-27T20:59:39.769" v="821"/>
        <pc:sldMkLst>
          <pc:docMk/>
          <pc:sldMk cId="2062123595" sldId="322"/>
        </pc:sldMkLst>
        <pc:spChg chg="mod">
          <ac:chgData name="Emily J" userId="ec5d0417-09fb-4d0d-b428-f8040b39438f" providerId="ADAL" clId="{BCBF4F1A-27EB-4CC2-A5B7-5C7FEE027C0B}" dt="2026-02-27T20:52:40.238" v="798" actId="1076"/>
          <ac:spMkLst>
            <pc:docMk/>
            <pc:sldMk cId="2062123595" sldId="322"/>
            <ac:spMk id="12" creationId="{1561C7F0-C2A0-4255-B4CA-8F502E029BD2}"/>
          </ac:spMkLst>
        </pc:spChg>
        <pc:spChg chg="mod">
          <ac:chgData name="Emily J" userId="ec5d0417-09fb-4d0d-b428-f8040b39438f" providerId="ADAL" clId="{BCBF4F1A-27EB-4CC2-A5B7-5C7FEE027C0B}" dt="2026-02-27T20:52:44.203" v="799" actId="1076"/>
          <ac:spMkLst>
            <pc:docMk/>
            <pc:sldMk cId="2062123595" sldId="322"/>
            <ac:spMk id="13" creationId="{750552E6-98D5-4F7A-BD2F-F7C5DE57A1A6}"/>
          </ac:spMkLst>
        </pc:spChg>
        <pc:spChg chg="mod">
          <ac:chgData name="Emily J" userId="ec5d0417-09fb-4d0d-b428-f8040b39438f" providerId="ADAL" clId="{BCBF4F1A-27EB-4CC2-A5B7-5C7FEE027C0B}" dt="2026-02-27T20:53:20.195" v="803" actId="14100"/>
          <ac:spMkLst>
            <pc:docMk/>
            <pc:sldMk cId="2062123595" sldId="322"/>
            <ac:spMk id="14" creationId="{F07B36E1-3554-4629-B586-50517E8A1300}"/>
          </ac:spMkLst>
        </pc:spChg>
        <pc:spChg chg="mod">
          <ac:chgData name="Emily J" userId="ec5d0417-09fb-4d0d-b428-f8040b39438f" providerId="ADAL" clId="{BCBF4F1A-27EB-4CC2-A5B7-5C7FEE027C0B}" dt="2026-02-27T20:29:55.544" v="150" actId="208"/>
          <ac:spMkLst>
            <pc:docMk/>
            <pc:sldMk cId="2062123595" sldId="322"/>
            <ac:spMk id="17" creationId="{F0159087-4737-48B9-8993-438A80EB7455}"/>
          </ac:spMkLst>
        </pc:spChg>
        <pc:grpChg chg="mod">
          <ac:chgData name="Emily J" userId="ec5d0417-09fb-4d0d-b428-f8040b39438f" providerId="ADAL" clId="{BCBF4F1A-27EB-4CC2-A5B7-5C7FEE027C0B}" dt="2026-02-27T20:52:33.310" v="797" actId="1076"/>
          <ac:grpSpMkLst>
            <pc:docMk/>
            <pc:sldMk cId="2062123595" sldId="322"/>
            <ac:grpSpMk id="2" creationId="{E0DB6F85-5B3C-41BA-9CA8-6D4C0B3E9F96}"/>
          </ac:grpSpMkLst>
        </pc:grpChg>
        <pc:grpChg chg="mod">
          <ac:chgData name="Emily J" userId="ec5d0417-09fb-4d0d-b428-f8040b39438f" providerId="ADAL" clId="{BCBF4F1A-27EB-4CC2-A5B7-5C7FEE027C0B}" dt="2026-02-27T20:52:03.431" v="791" actId="1076"/>
          <ac:grpSpMkLst>
            <pc:docMk/>
            <pc:sldMk cId="2062123595" sldId="322"/>
            <ac:grpSpMk id="8" creationId="{AC796568-150E-4A81-B269-B391B825B714}"/>
          </ac:grpSpMkLst>
        </pc:grpChg>
        <pc:picChg chg="del">
          <ac:chgData name="Emily J" userId="ec5d0417-09fb-4d0d-b428-f8040b39438f" providerId="ADAL" clId="{BCBF4F1A-27EB-4CC2-A5B7-5C7FEE027C0B}" dt="2026-02-27T20:27:55.279" v="65" actId="478"/>
          <ac:picMkLst>
            <pc:docMk/>
            <pc:sldMk cId="2062123595" sldId="322"/>
            <ac:picMk id="15" creationId="{40365DDB-1BE1-45EB-B816-862791910295}"/>
          </ac:picMkLst>
        </pc:picChg>
        <pc:picChg chg="del">
          <ac:chgData name="Emily J" userId="ec5d0417-09fb-4d0d-b428-f8040b39438f" providerId="ADAL" clId="{BCBF4F1A-27EB-4CC2-A5B7-5C7FEE027C0B}" dt="2026-02-27T20:32:04.109" v="179" actId="478"/>
          <ac:picMkLst>
            <pc:docMk/>
            <pc:sldMk cId="2062123595" sldId="322"/>
            <ac:picMk id="16" creationId="{17055231-1B7D-4E40-81F0-BD7FD123AF0D}"/>
          </ac:picMkLst>
        </pc:picChg>
        <pc:picChg chg="add mod">
          <ac:chgData name="Emily J" userId="ec5d0417-09fb-4d0d-b428-f8040b39438f" providerId="ADAL" clId="{BCBF4F1A-27EB-4CC2-A5B7-5C7FEE027C0B}" dt="2026-02-27T20:53:23.770" v="804" actId="1076"/>
          <ac:picMkLst>
            <pc:docMk/>
            <pc:sldMk cId="2062123595" sldId="322"/>
            <ac:picMk id="20" creationId="{5DBEA25D-57AF-306D-F342-C44775AF00CB}"/>
          </ac:picMkLst>
        </pc:picChg>
      </pc:sldChg>
      <pc:sldChg chg="addSp delSp modSp mod ord modAnim">
        <pc:chgData name="Emily J" userId="ec5d0417-09fb-4d0d-b428-f8040b39438f" providerId="ADAL" clId="{BCBF4F1A-27EB-4CC2-A5B7-5C7FEE027C0B}" dt="2026-02-27T20:58:20.235" v="815"/>
        <pc:sldMkLst>
          <pc:docMk/>
          <pc:sldMk cId="403430059" sldId="323"/>
        </pc:sldMkLst>
        <pc:picChg chg="del">
          <ac:chgData name="Emily J" userId="ec5d0417-09fb-4d0d-b428-f8040b39438f" providerId="ADAL" clId="{BCBF4F1A-27EB-4CC2-A5B7-5C7FEE027C0B}" dt="2026-02-27T20:27:58.552" v="66" actId="478"/>
          <ac:picMkLst>
            <pc:docMk/>
            <pc:sldMk cId="403430059" sldId="323"/>
            <ac:picMk id="5" creationId="{1AE539DD-6088-41BC-94F2-3C54DBD8EDFA}"/>
          </ac:picMkLst>
        </pc:picChg>
        <pc:picChg chg="del">
          <ac:chgData name="Emily J" userId="ec5d0417-09fb-4d0d-b428-f8040b39438f" providerId="ADAL" clId="{BCBF4F1A-27EB-4CC2-A5B7-5C7FEE027C0B}" dt="2026-02-27T20:32:07.663" v="180" actId="478"/>
          <ac:picMkLst>
            <pc:docMk/>
            <pc:sldMk cId="403430059" sldId="323"/>
            <ac:picMk id="6" creationId="{00E34E56-7569-4A14-891C-57914296FA2B}"/>
          </ac:picMkLst>
        </pc:picChg>
        <pc:picChg chg="add mod">
          <ac:chgData name="Emily J" userId="ec5d0417-09fb-4d0d-b428-f8040b39438f" providerId="ADAL" clId="{BCBF4F1A-27EB-4CC2-A5B7-5C7FEE027C0B}" dt="2026-02-27T20:33:00.882" v="190"/>
          <ac:picMkLst>
            <pc:docMk/>
            <pc:sldMk cId="403430059" sldId="323"/>
            <ac:picMk id="8" creationId="{3D21289B-C5FC-7FBB-0967-50CB4A5A80EB}"/>
          </ac:picMkLst>
        </pc:picChg>
      </pc:sldChg>
      <pc:sldChg chg="addSp delSp modSp mod ord modAnim">
        <pc:chgData name="Emily J" userId="ec5d0417-09fb-4d0d-b428-f8040b39438f" providerId="ADAL" clId="{BCBF4F1A-27EB-4CC2-A5B7-5C7FEE027C0B}" dt="2026-02-27T20:58:24.283" v="816"/>
        <pc:sldMkLst>
          <pc:docMk/>
          <pc:sldMk cId="672192544" sldId="324"/>
        </pc:sldMkLst>
        <pc:picChg chg="del">
          <ac:chgData name="Emily J" userId="ec5d0417-09fb-4d0d-b428-f8040b39438f" providerId="ADAL" clId="{BCBF4F1A-27EB-4CC2-A5B7-5C7FEE027C0B}" dt="2026-02-27T20:28:01.718" v="67" actId="478"/>
          <ac:picMkLst>
            <pc:docMk/>
            <pc:sldMk cId="672192544" sldId="324"/>
            <ac:picMk id="19" creationId="{5BCB8257-1F98-4400-AFEB-614522F3ADE9}"/>
          </ac:picMkLst>
        </pc:picChg>
        <pc:picChg chg="del">
          <ac:chgData name="Emily J" userId="ec5d0417-09fb-4d0d-b428-f8040b39438f" providerId="ADAL" clId="{BCBF4F1A-27EB-4CC2-A5B7-5C7FEE027C0B}" dt="2026-02-27T20:32:10.858" v="181" actId="478"/>
          <ac:picMkLst>
            <pc:docMk/>
            <pc:sldMk cId="672192544" sldId="324"/>
            <ac:picMk id="20" creationId="{70DC4DEE-87E5-4AAA-BC66-2B1CCFDEE8E1}"/>
          </ac:picMkLst>
        </pc:picChg>
        <pc:picChg chg="add mod">
          <ac:chgData name="Emily J" userId="ec5d0417-09fb-4d0d-b428-f8040b39438f" providerId="ADAL" clId="{BCBF4F1A-27EB-4CC2-A5B7-5C7FEE027C0B}" dt="2026-02-27T20:33:03.474" v="191"/>
          <ac:picMkLst>
            <pc:docMk/>
            <pc:sldMk cId="672192544" sldId="324"/>
            <ac:picMk id="22" creationId="{A137F9A6-87C3-97ED-1770-EAC5DF3F2CD0}"/>
          </ac:picMkLst>
        </pc:picChg>
      </pc:sldChg>
      <pc:sldChg chg="addSp delSp modSp mod ord modAnim">
        <pc:chgData name="Emily J" userId="ec5d0417-09fb-4d0d-b428-f8040b39438f" providerId="ADAL" clId="{BCBF4F1A-27EB-4CC2-A5B7-5C7FEE027C0B}" dt="2026-02-27T20:58:27.997" v="817"/>
        <pc:sldMkLst>
          <pc:docMk/>
          <pc:sldMk cId="2610440286" sldId="325"/>
        </pc:sldMkLst>
        <pc:picChg chg="add mod">
          <ac:chgData name="Emily J" userId="ec5d0417-09fb-4d0d-b428-f8040b39438f" providerId="ADAL" clId="{BCBF4F1A-27EB-4CC2-A5B7-5C7FEE027C0B}" dt="2026-02-27T20:33:05.759" v="192"/>
          <ac:picMkLst>
            <pc:docMk/>
            <pc:sldMk cId="2610440286" sldId="325"/>
            <ac:picMk id="2" creationId="{25561C55-0CC4-64EA-6B00-D83135AD3B14}"/>
          </ac:picMkLst>
        </pc:picChg>
        <pc:picChg chg="del">
          <ac:chgData name="Emily J" userId="ec5d0417-09fb-4d0d-b428-f8040b39438f" providerId="ADAL" clId="{BCBF4F1A-27EB-4CC2-A5B7-5C7FEE027C0B}" dt="2026-02-27T20:28:05.443" v="68" actId="478"/>
          <ac:picMkLst>
            <pc:docMk/>
            <pc:sldMk cId="2610440286" sldId="325"/>
            <ac:picMk id="49" creationId="{B6517CF2-640F-404E-BA30-A269F7A9DA23}"/>
          </ac:picMkLst>
        </pc:picChg>
        <pc:picChg chg="del">
          <ac:chgData name="Emily J" userId="ec5d0417-09fb-4d0d-b428-f8040b39438f" providerId="ADAL" clId="{BCBF4F1A-27EB-4CC2-A5B7-5C7FEE027C0B}" dt="2026-02-27T20:32:14.932" v="182" actId="478"/>
          <ac:picMkLst>
            <pc:docMk/>
            <pc:sldMk cId="2610440286" sldId="325"/>
            <ac:picMk id="50" creationId="{77DBEFD4-2A29-458B-9D7C-BCF9A447BD9E}"/>
          </ac:picMkLst>
        </pc:picChg>
      </pc:sldChg>
      <pc:sldChg chg="addSp delSp modSp mod ord">
        <pc:chgData name="Emily J" userId="ec5d0417-09fb-4d0d-b428-f8040b39438f" providerId="ADAL" clId="{BCBF4F1A-27EB-4CC2-A5B7-5C7FEE027C0B}" dt="2026-02-27T20:44:51.032" v="757"/>
        <pc:sldMkLst>
          <pc:docMk/>
          <pc:sldMk cId="2961673239" sldId="326"/>
        </pc:sldMkLst>
        <pc:picChg chg="add mod">
          <ac:chgData name="Emily J" userId="ec5d0417-09fb-4d0d-b428-f8040b39438f" providerId="ADAL" clId="{BCBF4F1A-27EB-4CC2-A5B7-5C7FEE027C0B}" dt="2026-02-27T20:33:07.747" v="193"/>
          <ac:picMkLst>
            <pc:docMk/>
            <pc:sldMk cId="2961673239" sldId="326"/>
            <ac:picMk id="2" creationId="{705C8422-7367-379E-7075-0E69F8F5F166}"/>
          </ac:picMkLst>
        </pc:picChg>
        <pc:picChg chg="del">
          <ac:chgData name="Emily J" userId="ec5d0417-09fb-4d0d-b428-f8040b39438f" providerId="ADAL" clId="{BCBF4F1A-27EB-4CC2-A5B7-5C7FEE027C0B}" dt="2026-02-27T20:28:08.478" v="69" actId="478"/>
          <ac:picMkLst>
            <pc:docMk/>
            <pc:sldMk cId="2961673239" sldId="326"/>
            <ac:picMk id="7" creationId="{6A600F7B-81AD-4099-BB0E-C9E07917AD0D}"/>
          </ac:picMkLst>
        </pc:picChg>
        <pc:picChg chg="del">
          <ac:chgData name="Emily J" userId="ec5d0417-09fb-4d0d-b428-f8040b39438f" providerId="ADAL" clId="{BCBF4F1A-27EB-4CC2-A5B7-5C7FEE027C0B}" dt="2026-02-27T20:32:17.929" v="183" actId="478"/>
          <ac:picMkLst>
            <pc:docMk/>
            <pc:sldMk cId="2961673239" sldId="326"/>
            <ac:picMk id="8" creationId="{C849FE4E-4169-4F1F-8D94-0789B4D73A9F}"/>
          </ac:picMkLst>
        </pc:picChg>
        <pc:picChg chg="del">
          <ac:chgData name="Emily J" userId="ec5d0417-09fb-4d0d-b428-f8040b39438f" providerId="ADAL" clId="{BCBF4F1A-27EB-4CC2-A5B7-5C7FEE027C0B}" dt="2026-02-27T20:33:10.143" v="194" actId="478"/>
          <ac:picMkLst>
            <pc:docMk/>
            <pc:sldMk cId="2961673239" sldId="326"/>
            <ac:picMk id="10" creationId="{BF91D9A4-628C-43EA-B33D-71E744812C4A}"/>
          </ac:picMkLst>
        </pc:picChg>
        <pc:picChg chg="del">
          <ac:chgData name="Emily J" userId="ec5d0417-09fb-4d0d-b428-f8040b39438f" providerId="ADAL" clId="{BCBF4F1A-27EB-4CC2-A5B7-5C7FEE027C0B}" dt="2026-02-27T20:32:28.225" v="184" actId="478"/>
          <ac:picMkLst>
            <pc:docMk/>
            <pc:sldMk cId="2961673239" sldId="326"/>
            <ac:picMk id="11" creationId="{C73EE6FC-1094-48DC-AE5E-89FE8CD63D7B}"/>
          </ac:picMkLst>
        </pc:picChg>
      </pc:sldChg>
      <pc:sldChg chg="addSp delSp modSp mod ord modAnim">
        <pc:chgData name="Emily J" userId="ec5d0417-09fb-4d0d-b428-f8040b39438f" providerId="ADAL" clId="{BCBF4F1A-27EB-4CC2-A5B7-5C7FEE027C0B}" dt="2026-02-27T21:00:33.194" v="826" actId="20577"/>
        <pc:sldMkLst>
          <pc:docMk/>
          <pc:sldMk cId="3642866385" sldId="327"/>
        </pc:sldMkLst>
        <pc:spChg chg="add mod">
          <ac:chgData name="Emily J" userId="ec5d0417-09fb-4d0d-b428-f8040b39438f" providerId="ADAL" clId="{BCBF4F1A-27EB-4CC2-A5B7-5C7FEE027C0B}" dt="2026-02-27T21:00:33.194" v="826" actId="20577"/>
          <ac:spMkLst>
            <pc:docMk/>
            <pc:sldMk cId="3642866385" sldId="327"/>
            <ac:spMk id="5" creationId="{0F52661F-BDFE-1074-F3C3-FFEAC4974727}"/>
          </ac:spMkLst>
        </pc:spChg>
        <pc:picChg chg="del">
          <ac:chgData name="Emily J" userId="ec5d0417-09fb-4d0d-b428-f8040b39438f" providerId="ADAL" clId="{BCBF4F1A-27EB-4CC2-A5B7-5C7FEE027C0B}" dt="2026-02-27T20:28:12.606" v="70" actId="478"/>
          <ac:picMkLst>
            <pc:docMk/>
            <pc:sldMk cId="3642866385" sldId="327"/>
            <ac:picMk id="5" creationId="{504CCEA7-4A76-443D-83CF-E492748440FD}"/>
          </ac:picMkLst>
        </pc:picChg>
        <pc:picChg chg="add mod">
          <ac:chgData name="Emily J" userId="ec5d0417-09fb-4d0d-b428-f8040b39438f" providerId="ADAL" clId="{BCBF4F1A-27EB-4CC2-A5B7-5C7FEE027C0B}" dt="2026-02-27T20:54:24.119" v="806" actId="1076"/>
          <ac:picMkLst>
            <pc:docMk/>
            <pc:sldMk cId="3642866385" sldId="327"/>
            <ac:picMk id="6" creationId="{07ADCBA3-E43D-AB54-1A55-2E2C9451EBFC}"/>
          </ac:picMkLst>
        </pc:picChg>
        <pc:picChg chg="del">
          <ac:chgData name="Emily J" userId="ec5d0417-09fb-4d0d-b428-f8040b39438f" providerId="ADAL" clId="{BCBF4F1A-27EB-4CC2-A5B7-5C7FEE027C0B}" dt="2026-02-27T20:32:32.109" v="185" actId="478"/>
          <ac:picMkLst>
            <pc:docMk/>
            <pc:sldMk cId="3642866385" sldId="327"/>
            <ac:picMk id="6" creationId="{A0CC1983-A778-4D00-905A-F33840A3C6E3}"/>
          </ac:picMkLst>
        </pc:picChg>
        <pc:picChg chg="add mod">
          <ac:chgData name="Emily J" userId="ec5d0417-09fb-4d0d-b428-f8040b39438f" providerId="ADAL" clId="{BCBF4F1A-27EB-4CC2-A5B7-5C7FEE027C0B}" dt="2026-02-27T20:33:12.343" v="195"/>
          <ac:picMkLst>
            <pc:docMk/>
            <pc:sldMk cId="3642866385" sldId="327"/>
            <ac:picMk id="8" creationId="{47608076-E2B3-5155-0D35-7E929AE5C1A1}"/>
          </ac:picMkLst>
        </pc:picChg>
      </pc:sldChg>
      <pc:sldChg chg="addSp delSp modSp mod">
        <pc:chgData name="Emily J" userId="ec5d0417-09fb-4d0d-b428-f8040b39438f" providerId="ADAL" clId="{BCBF4F1A-27EB-4CC2-A5B7-5C7FEE027C0B}" dt="2026-02-27T21:01:54.452" v="897" actId="20577"/>
        <pc:sldMkLst>
          <pc:docMk/>
          <pc:sldMk cId="3265092692" sldId="328"/>
        </pc:sldMkLst>
        <pc:spChg chg="mod">
          <ac:chgData name="Emily J" userId="ec5d0417-09fb-4d0d-b428-f8040b39438f" providerId="ADAL" clId="{BCBF4F1A-27EB-4CC2-A5B7-5C7FEE027C0B}" dt="2026-02-27T21:01:54.452" v="897" actId="20577"/>
          <ac:spMkLst>
            <pc:docMk/>
            <pc:sldMk cId="3265092692" sldId="328"/>
            <ac:spMk id="16" creationId="{9BC80DA5-AEB0-4441-9E43-ED951172146F}"/>
          </ac:spMkLst>
        </pc:spChg>
        <pc:picChg chg="add mod">
          <ac:chgData name="Emily J" userId="ec5d0417-09fb-4d0d-b428-f8040b39438f" providerId="ADAL" clId="{BCBF4F1A-27EB-4CC2-A5B7-5C7FEE027C0B}" dt="2026-02-27T20:33:14.052" v="196"/>
          <ac:picMkLst>
            <pc:docMk/>
            <pc:sldMk cId="3265092692" sldId="328"/>
            <ac:picMk id="3" creationId="{33FABA12-6F91-5F3C-C41B-719AB1C49D3A}"/>
          </ac:picMkLst>
        </pc:picChg>
        <pc:picChg chg="del">
          <ac:chgData name="Emily J" userId="ec5d0417-09fb-4d0d-b428-f8040b39438f" providerId="ADAL" clId="{BCBF4F1A-27EB-4CC2-A5B7-5C7FEE027C0B}" dt="2026-02-27T20:32:35.388" v="186" actId="478"/>
          <ac:picMkLst>
            <pc:docMk/>
            <pc:sldMk cId="3265092692" sldId="328"/>
            <ac:picMk id="18" creationId="{67BFA3F8-94EA-4C74-91DF-77EBEFDAB983}"/>
          </ac:picMkLst>
        </pc:picChg>
        <pc:picChg chg="del">
          <ac:chgData name="Emily J" userId="ec5d0417-09fb-4d0d-b428-f8040b39438f" providerId="ADAL" clId="{BCBF4F1A-27EB-4CC2-A5B7-5C7FEE027C0B}" dt="2026-02-27T20:28:22.126" v="71" actId="478"/>
          <ac:picMkLst>
            <pc:docMk/>
            <pc:sldMk cId="3265092692" sldId="328"/>
            <ac:picMk id="19" creationId="{DCE805AD-AF1C-4CAD-B7DA-F994EA807D56}"/>
          </ac:picMkLst>
        </pc:picChg>
        <pc:picChg chg="mod">
          <ac:chgData name="Emily J" userId="ec5d0417-09fb-4d0d-b428-f8040b39438f" providerId="ADAL" clId="{BCBF4F1A-27EB-4CC2-A5B7-5C7FEE027C0B}" dt="2026-02-27T20:28:48.497" v="133" actId="1076"/>
          <ac:picMkLst>
            <pc:docMk/>
            <pc:sldMk cId="3265092692" sldId="328"/>
            <ac:picMk id="20" creationId="{21EC09AB-3BDC-4A4F-8A93-BAAA07AF8078}"/>
          </ac:picMkLst>
        </pc:picChg>
      </pc:sldChg>
      <pc:sldChg chg="addSp delSp modSp mod">
        <pc:chgData name="Emily J" userId="ec5d0417-09fb-4d0d-b428-f8040b39438f" providerId="ADAL" clId="{BCBF4F1A-27EB-4CC2-A5B7-5C7FEE027C0B}" dt="2026-02-27T21:02:26.113" v="910" actId="20577"/>
        <pc:sldMkLst>
          <pc:docMk/>
          <pc:sldMk cId="4181985581" sldId="329"/>
        </pc:sldMkLst>
        <pc:spChg chg="mod">
          <ac:chgData name="Emily J" userId="ec5d0417-09fb-4d0d-b428-f8040b39438f" providerId="ADAL" clId="{BCBF4F1A-27EB-4CC2-A5B7-5C7FEE027C0B}" dt="2026-02-27T21:02:26.113" v="910" actId="20577"/>
          <ac:spMkLst>
            <pc:docMk/>
            <pc:sldMk cId="4181985581" sldId="329"/>
            <ac:spMk id="14" creationId="{6F6F246A-C17A-4EFA-8C60-DC8D7CC4A7AD}"/>
          </ac:spMkLst>
        </pc:spChg>
        <pc:spChg chg="mod">
          <ac:chgData name="Emily J" userId="ec5d0417-09fb-4d0d-b428-f8040b39438f" providerId="ADAL" clId="{BCBF4F1A-27EB-4CC2-A5B7-5C7FEE027C0B}" dt="2026-02-27T20:29:30.749" v="147" actId="207"/>
          <ac:spMkLst>
            <pc:docMk/>
            <pc:sldMk cId="4181985581" sldId="329"/>
            <ac:spMk id="17" creationId="{01D8B43A-2D89-47CA-A8BA-1E03255650A3}"/>
          </ac:spMkLst>
        </pc:spChg>
        <pc:picChg chg="add mod">
          <ac:chgData name="Emily J" userId="ec5d0417-09fb-4d0d-b428-f8040b39438f" providerId="ADAL" clId="{BCBF4F1A-27EB-4CC2-A5B7-5C7FEE027C0B}" dt="2026-02-27T20:33:15.774" v="197"/>
          <ac:picMkLst>
            <pc:docMk/>
            <pc:sldMk cId="4181985581" sldId="329"/>
            <ac:picMk id="3" creationId="{5F9DECC6-55EA-D5CA-81E3-2F25B8982D02}"/>
          </ac:picMkLst>
        </pc:picChg>
        <pc:picChg chg="del">
          <ac:chgData name="Emily J" userId="ec5d0417-09fb-4d0d-b428-f8040b39438f" providerId="ADAL" clId="{BCBF4F1A-27EB-4CC2-A5B7-5C7FEE027C0B}" dt="2026-02-27T20:32:38.463" v="187" actId="478"/>
          <ac:picMkLst>
            <pc:docMk/>
            <pc:sldMk cId="4181985581" sldId="329"/>
            <ac:picMk id="18" creationId="{67BFA3F8-94EA-4C74-91DF-77EBEFDAB983}"/>
          </ac:picMkLst>
        </pc:picChg>
        <pc:picChg chg="del">
          <ac:chgData name="Emily J" userId="ec5d0417-09fb-4d0d-b428-f8040b39438f" providerId="ADAL" clId="{BCBF4F1A-27EB-4CC2-A5B7-5C7FEE027C0B}" dt="2026-02-27T20:32:40.366" v="188" actId="478"/>
          <ac:picMkLst>
            <pc:docMk/>
            <pc:sldMk cId="4181985581" sldId="329"/>
            <ac:picMk id="19" creationId="{DCE805AD-AF1C-4CAD-B7DA-F994EA807D56}"/>
          </ac:picMkLst>
        </pc:picChg>
      </pc:sldChg>
      <pc:sldChg chg="delSp modSp add mod delAnim modAnim">
        <pc:chgData name="Emily J" userId="ec5d0417-09fb-4d0d-b428-f8040b39438f" providerId="ADAL" clId="{BCBF4F1A-27EB-4CC2-A5B7-5C7FEE027C0B}" dt="2026-02-27T21:13:10.048" v="2681" actId="20577"/>
        <pc:sldMkLst>
          <pc:docMk/>
          <pc:sldMk cId="1071301222" sldId="330"/>
        </pc:sldMkLst>
        <pc:spChg chg="del">
          <ac:chgData name="Emily J" userId="ec5d0417-09fb-4d0d-b428-f8040b39438f" providerId="ADAL" clId="{BCBF4F1A-27EB-4CC2-A5B7-5C7FEE027C0B}" dt="2026-02-27T21:04:33.044" v="919" actId="478"/>
          <ac:spMkLst>
            <pc:docMk/>
            <pc:sldMk cId="1071301222" sldId="330"/>
            <ac:spMk id="3" creationId="{85E15A23-6A96-B5BF-CD22-929EA34E6966}"/>
          </ac:spMkLst>
        </pc:spChg>
        <pc:spChg chg="mod">
          <ac:chgData name="Emily J" userId="ec5d0417-09fb-4d0d-b428-f8040b39438f" providerId="ADAL" clId="{BCBF4F1A-27EB-4CC2-A5B7-5C7FEE027C0B}" dt="2026-02-27T21:13:10.048" v="2681" actId="20577"/>
          <ac:spMkLst>
            <pc:docMk/>
            <pc:sldMk cId="1071301222" sldId="330"/>
            <ac:spMk id="8" creationId="{8A157A99-07D9-C21F-587D-9AF0F43DE5FE}"/>
          </ac:spMkLst>
        </pc:spChg>
        <pc:spChg chg="del">
          <ac:chgData name="Emily J" userId="ec5d0417-09fb-4d0d-b428-f8040b39438f" providerId="ADAL" clId="{BCBF4F1A-27EB-4CC2-A5B7-5C7FEE027C0B}" dt="2026-02-27T21:04:29.827" v="918" actId="478"/>
          <ac:spMkLst>
            <pc:docMk/>
            <pc:sldMk cId="1071301222" sldId="330"/>
            <ac:spMk id="12" creationId="{93ECD93A-A1EF-3C43-24EC-BC07FDE97DAF}"/>
          </ac:spMkLst>
        </pc:spChg>
        <pc:picChg chg="del mod">
          <ac:chgData name="Emily J" userId="ec5d0417-09fb-4d0d-b428-f8040b39438f" providerId="ADAL" clId="{BCBF4F1A-27EB-4CC2-A5B7-5C7FEE027C0B}" dt="2026-02-27T21:12:46.873" v="2674" actId="478"/>
          <ac:picMkLst>
            <pc:docMk/>
            <pc:sldMk cId="1071301222" sldId="330"/>
            <ac:picMk id="1028" creationId="{01087AED-11B5-CF1D-B425-D86429A1D7B0}"/>
          </ac:picMkLst>
        </pc:picChg>
        <pc:cxnChg chg="del">
          <ac:chgData name="Emily J" userId="ec5d0417-09fb-4d0d-b428-f8040b39438f" providerId="ADAL" clId="{BCBF4F1A-27EB-4CC2-A5B7-5C7FEE027C0B}" dt="2026-02-27T21:04:29.827" v="918" actId="478"/>
          <ac:cxnSpMkLst>
            <pc:docMk/>
            <pc:sldMk cId="1071301222" sldId="330"/>
            <ac:cxnSpMk id="11" creationId="{C93A0483-4A53-1852-7234-D6A9CBC335F5}"/>
          </ac:cxnSpMkLst>
        </pc:cxnChg>
      </pc:sldChg>
      <pc:sldChg chg="addSp delSp modSp add del mod modAnim">
        <pc:chgData name="Emily J" userId="ec5d0417-09fb-4d0d-b428-f8040b39438f" providerId="ADAL" clId="{BCBF4F1A-27EB-4CC2-A5B7-5C7FEE027C0B}" dt="2026-02-27T20:54:54.108" v="808" actId="47"/>
        <pc:sldMkLst>
          <pc:docMk/>
          <pc:sldMk cId="2292513197" sldId="330"/>
        </pc:sldMkLst>
        <pc:spChg chg="del">
          <ac:chgData name="Emily J" userId="ec5d0417-09fb-4d0d-b428-f8040b39438f" providerId="ADAL" clId="{BCBF4F1A-27EB-4CC2-A5B7-5C7FEE027C0B}" dt="2026-02-27T20:41:24.005" v="698" actId="478"/>
          <ac:spMkLst>
            <pc:docMk/>
            <pc:sldMk cId="2292513197" sldId="330"/>
            <ac:spMk id="14" creationId="{F403DD3A-B80B-AE03-2B00-56A9AB657373}"/>
          </ac:spMkLst>
        </pc:spChg>
        <pc:spChg chg="del">
          <ac:chgData name="Emily J" userId="ec5d0417-09fb-4d0d-b428-f8040b39438f" providerId="ADAL" clId="{BCBF4F1A-27EB-4CC2-A5B7-5C7FEE027C0B}" dt="2026-02-27T20:41:24.005" v="698" actId="478"/>
          <ac:spMkLst>
            <pc:docMk/>
            <pc:sldMk cId="2292513197" sldId="330"/>
            <ac:spMk id="17" creationId="{74C6FBC1-7BBE-BCEE-F71D-CAE550D5B30B}"/>
          </ac:spMkLst>
        </pc:spChg>
        <pc:spChg chg="del">
          <ac:chgData name="Emily J" userId="ec5d0417-09fb-4d0d-b428-f8040b39438f" providerId="ADAL" clId="{BCBF4F1A-27EB-4CC2-A5B7-5C7FEE027C0B}" dt="2026-02-27T20:41:24.005" v="698" actId="478"/>
          <ac:spMkLst>
            <pc:docMk/>
            <pc:sldMk cId="2292513197" sldId="330"/>
            <ac:spMk id="18" creationId="{661F7CA3-E02C-560A-2297-4C5809E2D548}"/>
          </ac:spMkLst>
        </pc:spChg>
        <pc:spChg chg="del">
          <ac:chgData name="Emily J" userId="ec5d0417-09fb-4d0d-b428-f8040b39438f" providerId="ADAL" clId="{BCBF4F1A-27EB-4CC2-A5B7-5C7FEE027C0B}" dt="2026-02-27T20:41:24.005" v="698" actId="478"/>
          <ac:spMkLst>
            <pc:docMk/>
            <pc:sldMk cId="2292513197" sldId="330"/>
            <ac:spMk id="19" creationId="{2CCED3AA-4F9F-7D59-AAA2-7CB50E61F66C}"/>
          </ac:spMkLst>
        </pc:spChg>
        <pc:spChg chg="mod">
          <ac:chgData name="Emily J" userId="ec5d0417-09fb-4d0d-b428-f8040b39438f" providerId="ADAL" clId="{BCBF4F1A-27EB-4CC2-A5B7-5C7FEE027C0B}" dt="2026-02-27T20:42:16.537" v="741" actId="1076"/>
          <ac:spMkLst>
            <pc:docMk/>
            <pc:sldMk cId="2292513197" sldId="330"/>
            <ac:spMk id="20" creationId="{D0206D01-6DC9-3C1F-EDC3-DEE670E0DEE1}"/>
          </ac:spMkLst>
        </pc:spChg>
        <pc:spChg chg="add mod">
          <ac:chgData name="Emily J" userId="ec5d0417-09fb-4d0d-b428-f8040b39438f" providerId="ADAL" clId="{BCBF4F1A-27EB-4CC2-A5B7-5C7FEE027C0B}" dt="2026-02-27T20:43:08.728" v="749" actId="1076"/>
          <ac:spMkLst>
            <pc:docMk/>
            <pc:sldMk cId="2292513197" sldId="330"/>
            <ac:spMk id="24" creationId="{F9E2400A-F49C-FC29-603B-2BD12D0822E0}"/>
          </ac:spMkLst>
        </pc:spChg>
        <pc:spChg chg="add mod">
          <ac:chgData name="Emily J" userId="ec5d0417-09fb-4d0d-b428-f8040b39438f" providerId="ADAL" clId="{BCBF4F1A-27EB-4CC2-A5B7-5C7FEE027C0B}" dt="2026-02-27T20:43:22.821" v="755" actId="20577"/>
          <ac:spMkLst>
            <pc:docMk/>
            <pc:sldMk cId="2292513197" sldId="330"/>
            <ac:spMk id="25" creationId="{DF5B3605-6D94-5DF8-C178-BBA296FF1690}"/>
          </ac:spMkLst>
        </pc:spChg>
        <pc:picChg chg="del">
          <ac:chgData name="Emily J" userId="ec5d0417-09fb-4d0d-b428-f8040b39438f" providerId="ADAL" clId="{BCBF4F1A-27EB-4CC2-A5B7-5C7FEE027C0B}" dt="2026-02-27T20:41:15.845" v="697" actId="478"/>
          <ac:picMkLst>
            <pc:docMk/>
            <pc:sldMk cId="2292513197" sldId="330"/>
            <ac:picMk id="5" creationId="{E4D26279-E36C-15E6-E3A2-EA225A18E69F}"/>
          </ac:picMkLst>
        </pc:picChg>
        <pc:picChg chg="del">
          <ac:chgData name="Emily J" userId="ec5d0417-09fb-4d0d-b428-f8040b39438f" providerId="ADAL" clId="{BCBF4F1A-27EB-4CC2-A5B7-5C7FEE027C0B}" dt="2026-02-27T20:41:24.005" v="698" actId="478"/>
          <ac:picMkLst>
            <pc:docMk/>
            <pc:sldMk cId="2292513197" sldId="330"/>
            <ac:picMk id="6" creationId="{6DCC1695-1A71-D92F-5D5E-2EB9648908C4}"/>
          </ac:picMkLst>
        </pc:picChg>
        <pc:picChg chg="del">
          <ac:chgData name="Emily J" userId="ec5d0417-09fb-4d0d-b428-f8040b39438f" providerId="ADAL" clId="{BCBF4F1A-27EB-4CC2-A5B7-5C7FEE027C0B}" dt="2026-02-27T20:41:24.005" v="698" actId="478"/>
          <ac:picMkLst>
            <pc:docMk/>
            <pc:sldMk cId="2292513197" sldId="330"/>
            <ac:picMk id="7" creationId="{D33FBC04-672D-87EA-36EC-20365579DB67}"/>
          </ac:picMkLst>
        </pc:picChg>
        <pc:picChg chg="del">
          <ac:chgData name="Emily J" userId="ec5d0417-09fb-4d0d-b428-f8040b39438f" providerId="ADAL" clId="{BCBF4F1A-27EB-4CC2-A5B7-5C7FEE027C0B}" dt="2026-02-27T20:41:24.005" v="698" actId="478"/>
          <ac:picMkLst>
            <pc:docMk/>
            <pc:sldMk cId="2292513197" sldId="330"/>
            <ac:picMk id="11" creationId="{4E93B284-6F19-33C1-E768-A57C9FE7592F}"/>
          </ac:picMkLst>
        </pc:picChg>
        <pc:picChg chg="del">
          <ac:chgData name="Emily J" userId="ec5d0417-09fb-4d0d-b428-f8040b39438f" providerId="ADAL" clId="{BCBF4F1A-27EB-4CC2-A5B7-5C7FEE027C0B}" dt="2026-02-27T20:41:24.005" v="698" actId="478"/>
          <ac:picMkLst>
            <pc:docMk/>
            <pc:sldMk cId="2292513197" sldId="330"/>
            <ac:picMk id="13" creationId="{23A517B9-BED5-DB9B-DBD9-41B8D965AD05}"/>
          </ac:picMkLst>
        </pc:picChg>
        <pc:picChg chg="del">
          <ac:chgData name="Emily J" userId="ec5d0417-09fb-4d0d-b428-f8040b39438f" providerId="ADAL" clId="{BCBF4F1A-27EB-4CC2-A5B7-5C7FEE027C0B}" dt="2026-02-27T20:41:24.005" v="698" actId="478"/>
          <ac:picMkLst>
            <pc:docMk/>
            <pc:sldMk cId="2292513197" sldId="330"/>
            <ac:picMk id="15" creationId="{C923065A-BF5D-E83D-14B2-8F2FD3C12E62}"/>
          </ac:picMkLst>
        </pc:picChg>
        <pc:picChg chg="del">
          <ac:chgData name="Emily J" userId="ec5d0417-09fb-4d0d-b428-f8040b39438f" providerId="ADAL" clId="{BCBF4F1A-27EB-4CC2-A5B7-5C7FEE027C0B}" dt="2026-02-27T20:41:24.005" v="698" actId="478"/>
          <ac:picMkLst>
            <pc:docMk/>
            <pc:sldMk cId="2292513197" sldId="330"/>
            <ac:picMk id="16" creationId="{F0A06139-8CCD-D8E1-C014-8EB9D68D3C75}"/>
          </ac:picMkLst>
        </pc:picChg>
        <pc:inkChg chg="add">
          <ac:chgData name="Emily J" userId="ec5d0417-09fb-4d0d-b428-f8040b39438f" providerId="ADAL" clId="{BCBF4F1A-27EB-4CC2-A5B7-5C7FEE027C0B}" dt="2026-02-27T20:42:29.405" v="742" actId="9405"/>
          <ac:inkMkLst>
            <pc:docMk/>
            <pc:sldMk cId="2292513197" sldId="330"/>
            <ac:inkMk id="3" creationId="{6C68FE04-EC21-AA89-DCA7-FA8715399EAB}"/>
          </ac:inkMkLst>
        </pc:inkChg>
        <pc:inkChg chg="add">
          <ac:chgData name="Emily J" userId="ec5d0417-09fb-4d0d-b428-f8040b39438f" providerId="ADAL" clId="{BCBF4F1A-27EB-4CC2-A5B7-5C7FEE027C0B}" dt="2026-02-27T20:42:41.483" v="743" actId="9405"/>
          <ac:inkMkLst>
            <pc:docMk/>
            <pc:sldMk cId="2292513197" sldId="330"/>
            <ac:inkMk id="4" creationId="{44CF7FEF-74E6-698C-4891-DCEBD3B6353C}"/>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7FBC4-4361-40E8-848A-D1749CC212DD}"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59102-881A-4E40-AE27-5778BE15EE25}" type="slidenum">
              <a:rPr lang="en-GB" smtClean="0"/>
              <a:t>‹#›</a:t>
            </a:fld>
            <a:endParaRPr lang="en-GB"/>
          </a:p>
        </p:txBody>
      </p:sp>
    </p:spTree>
    <p:extLst>
      <p:ext uri="{BB962C8B-B14F-4D97-AF65-F5344CB8AC3E}">
        <p14:creationId xmlns:p14="http://schemas.microsoft.com/office/powerpoint/2010/main" val="342173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the link to watch the first Numberblocks episode introducing the number 2. Pause the video at various intervals and ask your child how many there are. </a:t>
            </a:r>
          </a:p>
        </p:txBody>
      </p:sp>
      <p:sp>
        <p:nvSpPr>
          <p:cNvPr id="4" name="Slide Number Placeholder 3"/>
          <p:cNvSpPr>
            <a:spLocks noGrp="1"/>
          </p:cNvSpPr>
          <p:nvPr>
            <p:ph type="sldNum" sz="quarter" idx="5"/>
          </p:nvPr>
        </p:nvSpPr>
        <p:spPr/>
        <p:txBody>
          <a:bodyPr/>
          <a:lstStyle/>
          <a:p>
            <a:fld id="{5AB0A232-FBD4-4D0E-AE92-F94FFD6C8E4E}" type="slidenum">
              <a:rPr lang="en-GB" smtClean="0"/>
              <a:t>5</a:t>
            </a:fld>
            <a:endParaRPr lang="en-GB"/>
          </a:p>
        </p:txBody>
      </p:sp>
    </p:spTree>
    <p:extLst>
      <p:ext uri="{BB962C8B-B14F-4D97-AF65-F5344CB8AC3E}">
        <p14:creationId xmlns:p14="http://schemas.microsoft.com/office/powerpoint/2010/main" val="253880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FE77-89FF-47BE-AE07-69C65A466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CAF269-C06C-4222-8B1A-F916A796E9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200FEA-4913-44ED-97B9-C43F4508DEC5}"/>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5" name="Footer Placeholder 4">
            <a:extLst>
              <a:ext uri="{FF2B5EF4-FFF2-40B4-BE49-F238E27FC236}">
                <a16:creationId xmlns:a16="http://schemas.microsoft.com/office/drawing/2014/main" id="{B114EE12-5B62-4818-96F3-ECC5920477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8FE72-493F-4E71-8499-F940079022A7}"/>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258915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BF744-6284-4BAE-AB83-44766F8544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9BE607-DC82-4FE0-8CDF-3294A96826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C8C9D-F0CF-4BA8-A5FC-9973B96EAA25}"/>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5" name="Footer Placeholder 4">
            <a:extLst>
              <a:ext uri="{FF2B5EF4-FFF2-40B4-BE49-F238E27FC236}">
                <a16:creationId xmlns:a16="http://schemas.microsoft.com/office/drawing/2014/main" id="{5C480B48-0FFE-48B1-B32B-B176B6E6C0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FE882D-1916-46BF-97FB-1B02A1499689}"/>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247632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0E3D1-4D31-4420-A117-46D57FAA44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FD50A8-91BD-4266-AA4F-943556FD38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8AD8FD-3882-4C22-B239-1A31092EB543}"/>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5" name="Footer Placeholder 4">
            <a:extLst>
              <a:ext uri="{FF2B5EF4-FFF2-40B4-BE49-F238E27FC236}">
                <a16:creationId xmlns:a16="http://schemas.microsoft.com/office/drawing/2014/main" id="{2493C8F7-9448-420D-B9E7-C6EBB12A65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7371D8-C822-46AA-B48A-D8D1BB4C30D9}"/>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41142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290-FC5F-4D25-8FB3-D64CE89399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D70BA6-4766-4805-8643-A67C49236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62AECE-D3B3-4A36-9AB2-7A9DA5E035AF}"/>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5" name="Footer Placeholder 4">
            <a:extLst>
              <a:ext uri="{FF2B5EF4-FFF2-40B4-BE49-F238E27FC236}">
                <a16:creationId xmlns:a16="http://schemas.microsoft.com/office/drawing/2014/main" id="{5414D92F-EE46-4183-A2B6-54B4DD42CE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D5D27-1155-4F9D-9BBE-D6588A3CC477}"/>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309088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B235-143E-4184-8DD7-68FB653F4A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EFC228-2CC8-4397-B2B0-35FDAE41C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CC7350-6D14-437A-8773-7D1AB86F6DB7}"/>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5" name="Footer Placeholder 4">
            <a:extLst>
              <a:ext uri="{FF2B5EF4-FFF2-40B4-BE49-F238E27FC236}">
                <a16:creationId xmlns:a16="http://schemas.microsoft.com/office/drawing/2014/main" id="{6E693EF6-6E49-455D-A9D6-06DE1A8CC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DE29E1-B396-4893-A96F-F7422A50B50C}"/>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243446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0593-9DAC-4C50-80A7-1FC3916015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3C7EBF-7D1F-4260-BEEB-D3F28897C5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F26608-7B46-428A-BA7B-158E75FAA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A97F96-3A0D-431D-B7CA-CDD5BDA0E31B}"/>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6" name="Footer Placeholder 5">
            <a:extLst>
              <a:ext uri="{FF2B5EF4-FFF2-40B4-BE49-F238E27FC236}">
                <a16:creationId xmlns:a16="http://schemas.microsoft.com/office/drawing/2014/main" id="{6B2F6BB8-9717-47DD-A840-4ABE6C167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08765-DC36-4186-9EB2-BCB8E3B2521B}"/>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330948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48A7-B854-4008-B76F-B8BD748DAB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FCC35B-421F-408D-B715-5E3920CD0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596BF0-641F-4E62-A443-AF179326F9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7B10EE-DC44-410E-8A71-ECCE39B904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57474-2F08-4DEF-91B1-A5A907ED1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668D42-9FC9-40F2-A34C-F1804AF498D6}"/>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8" name="Footer Placeholder 7">
            <a:extLst>
              <a:ext uri="{FF2B5EF4-FFF2-40B4-BE49-F238E27FC236}">
                <a16:creationId xmlns:a16="http://schemas.microsoft.com/office/drawing/2014/main" id="{4975F5F0-39B9-42AC-8848-9F8C916272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144739-4D10-4AF0-BDC6-C5209C8CC62B}"/>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391261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49BF-3F4E-47F1-8B51-BEDF1A4DB4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1FE857-9C77-4F5D-A0FD-9919A32A1241}"/>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4" name="Footer Placeholder 3">
            <a:extLst>
              <a:ext uri="{FF2B5EF4-FFF2-40B4-BE49-F238E27FC236}">
                <a16:creationId xmlns:a16="http://schemas.microsoft.com/office/drawing/2014/main" id="{848C39EF-0C63-40CB-8FBC-98085797D7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FB3229-634D-496C-B477-95FF12E0A5F3}"/>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307765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52DAB-93EB-4525-8541-FF89C75E18C1}"/>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3" name="Footer Placeholder 2">
            <a:extLst>
              <a:ext uri="{FF2B5EF4-FFF2-40B4-BE49-F238E27FC236}">
                <a16:creationId xmlns:a16="http://schemas.microsoft.com/office/drawing/2014/main" id="{9E23F5FF-64C9-423C-AD55-F8CD3C2CB1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3F8C49-8E01-457B-8EF0-21DDF3975A8D}"/>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41278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599D-C564-47B3-9B73-6E4A696D0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2047E6-D9C5-4967-9D2A-FDF767519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59C773-83EE-44CD-BA01-A13B6316D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525AF5-917C-4B06-AC32-6F15AD053A2E}"/>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6" name="Footer Placeholder 5">
            <a:extLst>
              <a:ext uri="{FF2B5EF4-FFF2-40B4-BE49-F238E27FC236}">
                <a16:creationId xmlns:a16="http://schemas.microsoft.com/office/drawing/2014/main" id="{EB031BC6-01AE-467F-9B22-783EFFBAE9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FFB0FD-E061-4D14-873F-8EABC6A622BD}"/>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14286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F778-5DF5-4011-A180-A29D1298F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CBB71F-C510-4853-B7D6-799287C28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F3CADC-BDB0-4F76-80CB-E9BA67AF6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55AA2-A69D-44ED-829E-A23B6B1EF25C}"/>
              </a:ext>
            </a:extLst>
          </p:cNvPr>
          <p:cNvSpPr>
            <a:spLocks noGrp="1"/>
          </p:cNvSpPr>
          <p:nvPr>
            <p:ph type="dt" sz="half" idx="10"/>
          </p:nvPr>
        </p:nvSpPr>
        <p:spPr/>
        <p:txBody>
          <a:bodyPr/>
          <a:lstStyle/>
          <a:p>
            <a:fld id="{A7DA3368-0E9D-468C-8F57-88CD51FE9C64}" type="datetimeFigureOut">
              <a:rPr lang="en-GB" smtClean="0"/>
              <a:t>27/02/2026</a:t>
            </a:fld>
            <a:endParaRPr lang="en-GB"/>
          </a:p>
        </p:txBody>
      </p:sp>
      <p:sp>
        <p:nvSpPr>
          <p:cNvPr id="6" name="Footer Placeholder 5">
            <a:extLst>
              <a:ext uri="{FF2B5EF4-FFF2-40B4-BE49-F238E27FC236}">
                <a16:creationId xmlns:a16="http://schemas.microsoft.com/office/drawing/2014/main" id="{51555832-0C3F-44D8-A911-4BD6919AF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4F64E3-7B2A-4312-98A1-5FE4FF485912}"/>
              </a:ext>
            </a:extLst>
          </p:cNvPr>
          <p:cNvSpPr>
            <a:spLocks noGrp="1"/>
          </p:cNvSpPr>
          <p:nvPr>
            <p:ph type="sldNum" sz="quarter" idx="12"/>
          </p:nvPr>
        </p:nvSpPr>
        <p:spPr/>
        <p:txBody>
          <a:bodyPr/>
          <a:lstStyle/>
          <a:p>
            <a:fld id="{F0D6B602-5F07-4D98-8BC3-EB64E79A653E}" type="slidenum">
              <a:rPr lang="en-GB" smtClean="0"/>
              <a:t>‹#›</a:t>
            </a:fld>
            <a:endParaRPr lang="en-GB"/>
          </a:p>
        </p:txBody>
      </p:sp>
    </p:spTree>
    <p:extLst>
      <p:ext uri="{BB962C8B-B14F-4D97-AF65-F5344CB8AC3E}">
        <p14:creationId xmlns:p14="http://schemas.microsoft.com/office/powerpoint/2010/main" val="11752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A8A93-5166-46AF-B9CB-DD7AFF6FF7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EB24CB-3669-4048-A89A-38049B0C6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935944-420C-4BD8-BB28-9CE19DC9D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A3368-0E9D-468C-8F57-88CD51FE9C64}" type="datetimeFigureOut">
              <a:rPr lang="en-GB" smtClean="0"/>
              <a:t>27/02/2026</a:t>
            </a:fld>
            <a:endParaRPr lang="en-GB"/>
          </a:p>
        </p:txBody>
      </p:sp>
      <p:sp>
        <p:nvSpPr>
          <p:cNvPr id="5" name="Footer Placeholder 4">
            <a:extLst>
              <a:ext uri="{FF2B5EF4-FFF2-40B4-BE49-F238E27FC236}">
                <a16:creationId xmlns:a16="http://schemas.microsoft.com/office/drawing/2014/main" id="{AEB08410-0125-424C-8769-B04F004C9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4EAEF1-EE46-4A54-B5A6-9876B0CB3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6B602-5F07-4D98-8BC3-EB64E79A653E}" type="slidenum">
              <a:rPr lang="en-GB" smtClean="0"/>
              <a:t>‹#›</a:t>
            </a:fld>
            <a:endParaRPr lang="en-GB"/>
          </a:p>
        </p:txBody>
      </p:sp>
    </p:spTree>
    <p:extLst>
      <p:ext uri="{BB962C8B-B14F-4D97-AF65-F5344CB8AC3E}">
        <p14:creationId xmlns:p14="http://schemas.microsoft.com/office/powerpoint/2010/main" val="30981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1.jp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png"/><Relationship Id="rId5" Type="http://schemas.openxmlformats.org/officeDocument/2006/relationships/image" Target="../media/image26.png"/><Relationship Id="rId10"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31.png"/><Relationship Id="rId1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8.png"/><Relationship Id="rId7" Type="http://schemas.openxmlformats.org/officeDocument/2006/relationships/image" Target="../media/image2.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AAACC9-B24B-4CA4-A994-5510670D2CA4}"/>
              </a:ext>
            </a:extLst>
          </p:cNvPr>
          <p:cNvSpPr txBox="1">
            <a:spLocks/>
          </p:cNvSpPr>
          <p:nvPr/>
        </p:nvSpPr>
        <p:spPr>
          <a:xfrm>
            <a:off x="1411549" y="4293054"/>
            <a:ext cx="9800947" cy="1155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t>Target: By October Sarah will be able to add and subtract two two-digit numbers with 90% accuracy.</a:t>
            </a:r>
          </a:p>
        </p:txBody>
      </p:sp>
      <p:sp>
        <p:nvSpPr>
          <p:cNvPr id="6" name="Title 1">
            <a:extLst>
              <a:ext uri="{FF2B5EF4-FFF2-40B4-BE49-F238E27FC236}">
                <a16:creationId xmlns:a16="http://schemas.microsoft.com/office/drawing/2014/main" id="{644D4875-1213-4DCA-BBA5-B5578E9F8980}"/>
              </a:ext>
            </a:extLst>
          </p:cNvPr>
          <p:cNvSpPr txBox="1">
            <a:spLocks/>
          </p:cNvSpPr>
          <p:nvPr/>
        </p:nvSpPr>
        <p:spPr>
          <a:xfrm>
            <a:off x="3635404" y="1970232"/>
            <a:ext cx="5073590" cy="1911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500" dirty="0"/>
              <a:t>Maths</a:t>
            </a:r>
          </a:p>
        </p:txBody>
      </p:sp>
      <p:cxnSp>
        <p:nvCxnSpPr>
          <p:cNvPr id="13" name="Straight Arrow Connector 12">
            <a:extLst>
              <a:ext uri="{FF2B5EF4-FFF2-40B4-BE49-F238E27FC236}">
                <a16:creationId xmlns:a16="http://schemas.microsoft.com/office/drawing/2014/main" id="{3C8AAD4A-82D7-409F-AA3F-8775490FBB80}"/>
              </a:ext>
            </a:extLst>
          </p:cNvPr>
          <p:cNvCxnSpPr>
            <a:cxnSpLocks/>
          </p:cNvCxnSpPr>
          <p:nvPr/>
        </p:nvCxnSpPr>
        <p:spPr>
          <a:xfrm>
            <a:off x="1847686" y="3322629"/>
            <a:ext cx="717961" cy="8054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6BC7680-AF56-4614-B414-E79956361CFF}"/>
              </a:ext>
            </a:extLst>
          </p:cNvPr>
          <p:cNvSpPr txBox="1"/>
          <p:nvPr/>
        </p:nvSpPr>
        <p:spPr>
          <a:xfrm>
            <a:off x="107407" y="2583965"/>
            <a:ext cx="3693113" cy="738664"/>
          </a:xfrm>
          <a:prstGeom prst="rect">
            <a:avLst/>
          </a:prstGeom>
          <a:noFill/>
          <a:ln w="38100">
            <a:solidFill>
              <a:srgbClr val="FF0000"/>
            </a:solidFill>
          </a:ln>
        </p:spPr>
        <p:txBody>
          <a:bodyPr wrap="square">
            <a:spAutoFit/>
          </a:bodyPr>
          <a:lstStyle/>
          <a:p>
            <a:pPr algn="ctr"/>
            <a:r>
              <a:rPr lang="en-GB" sz="1400" dirty="0"/>
              <a:t>SMART Targets will be set at the beginning of each block of lessons. These targets will be generated using assessment data. </a:t>
            </a:r>
          </a:p>
        </p:txBody>
      </p:sp>
      <p:pic>
        <p:nvPicPr>
          <p:cNvPr id="3" name="Picture 2" descr="A blue and white logo&#10;&#10;AI-generated content may be incorrect.">
            <a:extLst>
              <a:ext uri="{FF2B5EF4-FFF2-40B4-BE49-F238E27FC236}">
                <a16:creationId xmlns:a16="http://schemas.microsoft.com/office/drawing/2014/main" id="{0AB2EB2A-67F8-C3BF-F377-DD9E3F3CC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5395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F44887-01CC-40A7-A34E-682A9197DE51}"/>
              </a:ext>
            </a:extLst>
          </p:cNvPr>
          <p:cNvSpPr/>
          <p:nvPr/>
        </p:nvSpPr>
        <p:spPr>
          <a:xfrm>
            <a:off x="102704"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picture containing parking, outdoor, meter, building&#10;&#10;Description generated with very high confidence">
            <a:extLst>
              <a:ext uri="{FF2B5EF4-FFF2-40B4-BE49-F238E27FC236}">
                <a16:creationId xmlns:a16="http://schemas.microsoft.com/office/drawing/2014/main" id="{999A876D-CA80-459B-88A3-EF0B28286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059" y="1045653"/>
            <a:ext cx="4090058" cy="5107586"/>
          </a:xfrm>
          <a:prstGeom prst="rect">
            <a:avLst/>
          </a:prstGeom>
        </p:spPr>
      </p:pic>
      <p:sp>
        <p:nvSpPr>
          <p:cNvPr id="3" name="Oval Callout 6">
            <a:extLst>
              <a:ext uri="{FF2B5EF4-FFF2-40B4-BE49-F238E27FC236}">
                <a16:creationId xmlns:a16="http://schemas.microsoft.com/office/drawing/2014/main" id="{099AA670-7583-414C-8163-88A74609F203}"/>
              </a:ext>
            </a:extLst>
          </p:cNvPr>
          <p:cNvSpPr/>
          <p:nvPr/>
        </p:nvSpPr>
        <p:spPr>
          <a:xfrm>
            <a:off x="1918975" y="2191034"/>
            <a:ext cx="2495506" cy="1890006"/>
          </a:xfrm>
          <a:prstGeom prst="wedgeEllipseCallout">
            <a:avLst>
              <a:gd name="adj1" fmla="val -51182"/>
              <a:gd name="adj2" fmla="val 39865"/>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How much does a construction set and purple flower pot cost? </a:t>
            </a:r>
          </a:p>
        </p:txBody>
      </p:sp>
      <p:sp>
        <p:nvSpPr>
          <p:cNvPr id="7" name="TextBox 6">
            <a:extLst>
              <a:ext uri="{FF2B5EF4-FFF2-40B4-BE49-F238E27FC236}">
                <a16:creationId xmlns:a16="http://schemas.microsoft.com/office/drawing/2014/main" id="{C200E588-085C-4177-96FD-8D608898FB9C}"/>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8" name="Picture 7" descr="A blue and white logo&#10;&#10;AI-generated content may be incorrect.">
            <a:extLst>
              <a:ext uri="{FF2B5EF4-FFF2-40B4-BE49-F238E27FC236}">
                <a16:creationId xmlns:a16="http://schemas.microsoft.com/office/drawing/2014/main" id="{3D21289B-C5FC-7FBB-0967-50CB4A5A8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40343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3C457B-8E95-4D36-80C8-38DFB419D729}"/>
              </a:ext>
            </a:extLst>
          </p:cNvPr>
          <p:cNvSpPr/>
          <p:nvPr/>
        </p:nvSpPr>
        <p:spPr>
          <a:xfrm>
            <a:off x="102704"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514BF09-AB6E-4FFA-BBBA-A637EC560423}"/>
              </a:ext>
            </a:extLst>
          </p:cNvPr>
          <p:cNvSpPr txBox="1"/>
          <p:nvPr/>
        </p:nvSpPr>
        <p:spPr>
          <a:xfrm>
            <a:off x="5335854" y="1090017"/>
            <a:ext cx="1951075" cy="461665"/>
          </a:xfrm>
          <a:prstGeom prst="rect">
            <a:avLst/>
          </a:prstGeom>
          <a:noFill/>
        </p:spPr>
        <p:txBody>
          <a:bodyPr wrap="square" rtlCol="0">
            <a:spAutoFit/>
          </a:bodyPr>
          <a:lstStyle/>
          <a:p>
            <a:r>
              <a:rPr lang="en-GB" sz="2400"/>
              <a:t>23 + 15 = ?</a:t>
            </a:r>
          </a:p>
        </p:txBody>
      </p:sp>
      <p:grpSp>
        <p:nvGrpSpPr>
          <p:cNvPr id="3" name="Group 2">
            <a:extLst>
              <a:ext uri="{FF2B5EF4-FFF2-40B4-BE49-F238E27FC236}">
                <a16:creationId xmlns:a16="http://schemas.microsoft.com/office/drawing/2014/main" id="{87A8C5E4-97AD-44F2-A4FE-E2DBE203F887}"/>
              </a:ext>
            </a:extLst>
          </p:cNvPr>
          <p:cNvGrpSpPr/>
          <p:nvPr/>
        </p:nvGrpSpPr>
        <p:grpSpPr>
          <a:xfrm>
            <a:off x="2033082" y="3567310"/>
            <a:ext cx="7869006" cy="1956319"/>
            <a:chOff x="764006" y="2096292"/>
            <a:chExt cx="7869006" cy="1956319"/>
          </a:xfrm>
        </p:grpSpPr>
        <p:grpSp>
          <p:nvGrpSpPr>
            <p:cNvPr id="4" name="Group 3">
              <a:extLst>
                <a:ext uri="{FF2B5EF4-FFF2-40B4-BE49-F238E27FC236}">
                  <a16:creationId xmlns:a16="http://schemas.microsoft.com/office/drawing/2014/main" id="{15B34468-232A-423C-AE25-846F18F5125C}"/>
                </a:ext>
              </a:extLst>
            </p:cNvPr>
            <p:cNvGrpSpPr/>
            <p:nvPr/>
          </p:nvGrpSpPr>
          <p:grpSpPr>
            <a:xfrm>
              <a:off x="764006" y="2096292"/>
              <a:ext cx="7869006" cy="1956319"/>
              <a:chOff x="736102" y="3563948"/>
              <a:chExt cx="7869006" cy="1956319"/>
            </a:xfrm>
          </p:grpSpPr>
          <p:pic>
            <p:nvPicPr>
              <p:cNvPr id="6" name="Picture 5">
                <a:extLst>
                  <a:ext uri="{FF2B5EF4-FFF2-40B4-BE49-F238E27FC236}">
                    <a16:creationId xmlns:a16="http://schemas.microsoft.com/office/drawing/2014/main" id="{FDD2DB18-60CF-4F84-9A8E-7959CCADAE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3751"/>
              <a:stretch/>
            </p:blipFill>
            <p:spPr>
              <a:xfrm>
                <a:off x="736102" y="3563948"/>
                <a:ext cx="7869006" cy="1003310"/>
              </a:xfrm>
              <a:prstGeom prst="rect">
                <a:avLst/>
              </a:prstGeom>
            </p:spPr>
          </p:pic>
          <p:sp>
            <p:nvSpPr>
              <p:cNvPr id="7" name="Rectangle 6">
                <a:extLst>
                  <a:ext uri="{FF2B5EF4-FFF2-40B4-BE49-F238E27FC236}">
                    <a16:creationId xmlns:a16="http://schemas.microsoft.com/office/drawing/2014/main" id="{E66BB0F9-202E-464B-AB5C-DF7DDDFE24DD}"/>
                  </a:ext>
                </a:extLst>
              </p:cNvPr>
              <p:cNvSpPr/>
              <p:nvPr/>
            </p:nvSpPr>
            <p:spPr>
              <a:xfrm>
                <a:off x="963756" y="4567258"/>
                <a:ext cx="4978963" cy="95300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23</a:t>
                </a:r>
              </a:p>
            </p:txBody>
          </p:sp>
          <p:sp>
            <p:nvSpPr>
              <p:cNvPr id="8" name="Rectangle 7">
                <a:extLst>
                  <a:ext uri="{FF2B5EF4-FFF2-40B4-BE49-F238E27FC236}">
                    <a16:creationId xmlns:a16="http://schemas.microsoft.com/office/drawing/2014/main" id="{66453292-C50E-49D0-B0FF-28B67283FCE0}"/>
                  </a:ext>
                </a:extLst>
              </p:cNvPr>
              <p:cNvSpPr/>
              <p:nvPr/>
            </p:nvSpPr>
            <p:spPr>
              <a:xfrm>
                <a:off x="5954008" y="4567258"/>
                <a:ext cx="2500770" cy="95300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15</a:t>
                </a:r>
              </a:p>
            </p:txBody>
          </p:sp>
        </p:grpSp>
        <p:sp>
          <p:nvSpPr>
            <p:cNvPr id="5" name="Rectangle 4">
              <a:extLst>
                <a:ext uri="{FF2B5EF4-FFF2-40B4-BE49-F238E27FC236}">
                  <a16:creationId xmlns:a16="http://schemas.microsoft.com/office/drawing/2014/main" id="{71D90FE8-E381-4417-BB5A-1F6EB36E16C7}"/>
                </a:ext>
              </a:extLst>
            </p:cNvPr>
            <p:cNvSpPr/>
            <p:nvPr/>
          </p:nvSpPr>
          <p:spPr>
            <a:xfrm>
              <a:off x="4306186" y="2413591"/>
              <a:ext cx="669851" cy="49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A screen shot of a window&#10;&#10;Description generated with high confidence">
            <a:extLst>
              <a:ext uri="{FF2B5EF4-FFF2-40B4-BE49-F238E27FC236}">
                <a16:creationId xmlns:a16="http://schemas.microsoft.com/office/drawing/2014/main" id="{BB1102B9-4A57-4C3F-80C5-525DEEEC0A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44409" y="1886414"/>
            <a:ext cx="509863" cy="1357830"/>
          </a:xfrm>
          <a:prstGeom prst="rect">
            <a:avLst/>
          </a:prstGeom>
        </p:spPr>
      </p:pic>
      <p:pic>
        <p:nvPicPr>
          <p:cNvPr id="10" name="Picture 9" descr="A screen shot of a window&#10;&#10;Description generated with high confidence">
            <a:extLst>
              <a:ext uri="{FF2B5EF4-FFF2-40B4-BE49-F238E27FC236}">
                <a16:creationId xmlns:a16="http://schemas.microsoft.com/office/drawing/2014/main" id="{AFB094AA-8A5A-460B-80AC-88D57F15BA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639" b="59599"/>
          <a:stretch/>
        </p:blipFill>
        <p:spPr>
          <a:xfrm>
            <a:off x="4523440" y="2488437"/>
            <a:ext cx="355313" cy="638201"/>
          </a:xfrm>
          <a:prstGeom prst="rect">
            <a:avLst/>
          </a:prstGeom>
        </p:spPr>
      </p:pic>
      <p:pic>
        <p:nvPicPr>
          <p:cNvPr id="11" name="Picture 10" descr="A screen shot of a window&#10;&#10;Description generated with high confidence">
            <a:extLst>
              <a:ext uri="{FF2B5EF4-FFF2-40B4-BE49-F238E27FC236}">
                <a16:creationId xmlns:a16="http://schemas.microsoft.com/office/drawing/2014/main" id="{9BE5BD0F-2F5F-4869-A287-04B743BA47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564"/>
          <a:stretch/>
        </p:blipFill>
        <p:spPr>
          <a:xfrm>
            <a:off x="6767100" y="1809522"/>
            <a:ext cx="216365" cy="1357830"/>
          </a:xfrm>
          <a:prstGeom prst="rect">
            <a:avLst/>
          </a:prstGeom>
        </p:spPr>
      </p:pic>
      <p:grpSp>
        <p:nvGrpSpPr>
          <p:cNvPr id="12" name="Group 11">
            <a:extLst>
              <a:ext uri="{FF2B5EF4-FFF2-40B4-BE49-F238E27FC236}">
                <a16:creationId xmlns:a16="http://schemas.microsoft.com/office/drawing/2014/main" id="{6E26793D-622D-417F-BB1E-068AB08712BF}"/>
              </a:ext>
            </a:extLst>
          </p:cNvPr>
          <p:cNvGrpSpPr/>
          <p:nvPr/>
        </p:nvGrpSpPr>
        <p:grpSpPr>
          <a:xfrm>
            <a:off x="7023770" y="2443430"/>
            <a:ext cx="571678" cy="642450"/>
            <a:chOff x="5718753" y="2496696"/>
            <a:chExt cx="571678" cy="642450"/>
          </a:xfrm>
        </p:grpSpPr>
        <p:pic>
          <p:nvPicPr>
            <p:cNvPr id="13" name="Picture 12" descr="A screen shot of a window&#10;&#10;Description generated with high confidence">
              <a:extLst>
                <a:ext uri="{FF2B5EF4-FFF2-40B4-BE49-F238E27FC236}">
                  <a16:creationId xmlns:a16="http://schemas.microsoft.com/office/drawing/2014/main" id="{AA202C00-78F1-410A-83F5-5E57D4C20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639" b="59599"/>
            <a:stretch/>
          </p:blipFill>
          <p:spPr>
            <a:xfrm>
              <a:off x="5718753" y="2496696"/>
              <a:ext cx="355313" cy="638201"/>
            </a:xfrm>
            <a:prstGeom prst="rect">
              <a:avLst/>
            </a:prstGeom>
          </p:spPr>
        </p:pic>
        <p:pic>
          <p:nvPicPr>
            <p:cNvPr id="14" name="Picture 13" descr="A screen shot of a window&#10;&#10;Description generated with high confidence">
              <a:extLst>
                <a:ext uri="{FF2B5EF4-FFF2-40B4-BE49-F238E27FC236}">
                  <a16:creationId xmlns:a16="http://schemas.microsoft.com/office/drawing/2014/main" id="{84974FF1-E497-4826-BACC-71F5364042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36" t="29294" r="9639" b="59599"/>
            <a:stretch/>
          </p:blipFill>
          <p:spPr>
            <a:xfrm>
              <a:off x="6074066" y="2963679"/>
              <a:ext cx="216365" cy="175467"/>
            </a:xfrm>
            <a:prstGeom prst="rect">
              <a:avLst/>
            </a:prstGeom>
          </p:spPr>
        </p:pic>
      </p:grpSp>
      <p:pic>
        <p:nvPicPr>
          <p:cNvPr id="15" name="Picture 14" descr="A screen shot of a window&#10;&#10;Description generated with high confidence">
            <a:extLst>
              <a:ext uri="{FF2B5EF4-FFF2-40B4-BE49-F238E27FC236}">
                <a16:creationId xmlns:a16="http://schemas.microsoft.com/office/drawing/2014/main" id="{4AF1C81B-675F-4617-8A54-5FA38ECDDB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36" t="29294" r="9639" b="59599"/>
          <a:stretch/>
        </p:blipFill>
        <p:spPr>
          <a:xfrm>
            <a:off x="7415281" y="2674796"/>
            <a:ext cx="216365" cy="175467"/>
          </a:xfrm>
          <a:prstGeom prst="rect">
            <a:avLst/>
          </a:prstGeom>
        </p:spPr>
      </p:pic>
      <p:sp>
        <p:nvSpPr>
          <p:cNvPr id="16" name="TextBox 15">
            <a:extLst>
              <a:ext uri="{FF2B5EF4-FFF2-40B4-BE49-F238E27FC236}">
                <a16:creationId xmlns:a16="http://schemas.microsoft.com/office/drawing/2014/main" id="{96700281-35AD-47F4-91F4-32768A8C0C74}"/>
              </a:ext>
            </a:extLst>
          </p:cNvPr>
          <p:cNvSpPr txBox="1"/>
          <p:nvPr/>
        </p:nvSpPr>
        <p:spPr>
          <a:xfrm>
            <a:off x="5722391" y="2465217"/>
            <a:ext cx="606056" cy="461665"/>
          </a:xfrm>
          <a:prstGeom prst="rect">
            <a:avLst/>
          </a:prstGeom>
          <a:noFill/>
        </p:spPr>
        <p:txBody>
          <a:bodyPr wrap="square" rtlCol="0">
            <a:spAutoFit/>
          </a:bodyPr>
          <a:lstStyle/>
          <a:p>
            <a:r>
              <a:rPr lang="en-GB" sz="2400"/>
              <a:t>+</a:t>
            </a:r>
          </a:p>
        </p:txBody>
      </p:sp>
      <p:sp>
        <p:nvSpPr>
          <p:cNvPr id="17" name="TextBox 16">
            <a:extLst>
              <a:ext uri="{FF2B5EF4-FFF2-40B4-BE49-F238E27FC236}">
                <a16:creationId xmlns:a16="http://schemas.microsoft.com/office/drawing/2014/main" id="{9376B863-5668-4E17-8BCE-9D9FA00614A6}"/>
              </a:ext>
            </a:extLst>
          </p:cNvPr>
          <p:cNvSpPr txBox="1"/>
          <p:nvPr/>
        </p:nvSpPr>
        <p:spPr>
          <a:xfrm>
            <a:off x="7991066" y="2497864"/>
            <a:ext cx="606056" cy="461665"/>
          </a:xfrm>
          <a:prstGeom prst="rect">
            <a:avLst/>
          </a:prstGeom>
          <a:noFill/>
        </p:spPr>
        <p:txBody>
          <a:bodyPr wrap="square" rtlCol="0">
            <a:spAutoFit/>
          </a:bodyPr>
          <a:lstStyle/>
          <a:p>
            <a:r>
              <a:rPr lang="en-GB" sz="2400"/>
              <a:t>=</a:t>
            </a:r>
          </a:p>
        </p:txBody>
      </p:sp>
      <p:sp>
        <p:nvSpPr>
          <p:cNvPr id="21" name="TextBox 20">
            <a:extLst>
              <a:ext uri="{FF2B5EF4-FFF2-40B4-BE49-F238E27FC236}">
                <a16:creationId xmlns:a16="http://schemas.microsoft.com/office/drawing/2014/main" id="{9722F90A-636D-4929-A088-CD960D7E102C}"/>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22" name="Picture 21" descr="A blue and white logo&#10;&#10;AI-generated content may be incorrect.">
            <a:extLst>
              <a:ext uri="{FF2B5EF4-FFF2-40B4-BE49-F238E27FC236}">
                <a16:creationId xmlns:a16="http://schemas.microsoft.com/office/drawing/2014/main" id="{A137F9A6-87C3-97ED-1770-EAC5DF3F2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672192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5BD601A-78DA-4844-80E6-3C196579DA32}"/>
              </a:ext>
            </a:extLst>
          </p:cNvPr>
          <p:cNvSpPr/>
          <p:nvPr/>
        </p:nvSpPr>
        <p:spPr>
          <a:xfrm>
            <a:off x="102704"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0A2E5CB1-CFCB-41B7-9FC0-9269F86D0DFB}"/>
              </a:ext>
            </a:extLst>
          </p:cNvPr>
          <p:cNvGrpSpPr/>
          <p:nvPr/>
        </p:nvGrpSpPr>
        <p:grpSpPr>
          <a:xfrm>
            <a:off x="1872645" y="4313367"/>
            <a:ext cx="7869006" cy="1956319"/>
            <a:chOff x="764006" y="2096292"/>
            <a:chExt cx="7869006" cy="1956319"/>
          </a:xfrm>
        </p:grpSpPr>
        <p:grpSp>
          <p:nvGrpSpPr>
            <p:cNvPr id="21" name="Group 20">
              <a:extLst>
                <a:ext uri="{FF2B5EF4-FFF2-40B4-BE49-F238E27FC236}">
                  <a16:creationId xmlns:a16="http://schemas.microsoft.com/office/drawing/2014/main" id="{1EA5E42E-E5A7-4B8B-B73E-EE7B47818080}"/>
                </a:ext>
              </a:extLst>
            </p:cNvPr>
            <p:cNvGrpSpPr/>
            <p:nvPr/>
          </p:nvGrpSpPr>
          <p:grpSpPr>
            <a:xfrm>
              <a:off x="764006" y="2096292"/>
              <a:ext cx="7869006" cy="1956319"/>
              <a:chOff x="736102" y="3563948"/>
              <a:chExt cx="7869006" cy="1956319"/>
            </a:xfrm>
          </p:grpSpPr>
          <p:pic>
            <p:nvPicPr>
              <p:cNvPr id="23" name="Picture 22">
                <a:extLst>
                  <a:ext uri="{FF2B5EF4-FFF2-40B4-BE49-F238E27FC236}">
                    <a16:creationId xmlns:a16="http://schemas.microsoft.com/office/drawing/2014/main" id="{F552F59A-5156-4B52-BF6C-C89D7001EA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3751"/>
              <a:stretch/>
            </p:blipFill>
            <p:spPr>
              <a:xfrm>
                <a:off x="736102" y="3563948"/>
                <a:ext cx="7869006" cy="1003310"/>
              </a:xfrm>
              <a:prstGeom prst="rect">
                <a:avLst/>
              </a:prstGeom>
            </p:spPr>
          </p:pic>
          <p:sp>
            <p:nvSpPr>
              <p:cNvPr id="24" name="Rectangle 23">
                <a:extLst>
                  <a:ext uri="{FF2B5EF4-FFF2-40B4-BE49-F238E27FC236}">
                    <a16:creationId xmlns:a16="http://schemas.microsoft.com/office/drawing/2014/main" id="{6D94E9DD-CB50-4541-97F8-9A833EFB0CAC}"/>
                  </a:ext>
                </a:extLst>
              </p:cNvPr>
              <p:cNvSpPr/>
              <p:nvPr/>
            </p:nvSpPr>
            <p:spPr>
              <a:xfrm>
                <a:off x="963755" y="4567258"/>
                <a:ext cx="4978964" cy="95300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20</a:t>
                </a:r>
              </a:p>
            </p:txBody>
          </p:sp>
          <p:sp>
            <p:nvSpPr>
              <p:cNvPr id="25" name="Rectangle 24">
                <a:extLst>
                  <a:ext uri="{FF2B5EF4-FFF2-40B4-BE49-F238E27FC236}">
                    <a16:creationId xmlns:a16="http://schemas.microsoft.com/office/drawing/2014/main" id="{FEDA9D17-84BE-4611-8179-23FC4CA6892E}"/>
                  </a:ext>
                </a:extLst>
              </p:cNvPr>
              <p:cNvSpPr/>
              <p:nvPr/>
            </p:nvSpPr>
            <p:spPr>
              <a:xfrm>
                <a:off x="5979490" y="4567258"/>
                <a:ext cx="2475287" cy="95300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10</a:t>
                </a:r>
              </a:p>
            </p:txBody>
          </p:sp>
        </p:grpSp>
        <p:sp>
          <p:nvSpPr>
            <p:cNvPr id="22" name="Rectangle 21">
              <a:extLst>
                <a:ext uri="{FF2B5EF4-FFF2-40B4-BE49-F238E27FC236}">
                  <a16:creationId xmlns:a16="http://schemas.microsoft.com/office/drawing/2014/main" id="{F7953594-407B-4697-B3D7-D0703FD19FAF}"/>
                </a:ext>
              </a:extLst>
            </p:cNvPr>
            <p:cNvSpPr/>
            <p:nvPr/>
          </p:nvSpPr>
          <p:spPr>
            <a:xfrm>
              <a:off x="4306186" y="2413591"/>
              <a:ext cx="669851" cy="49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1B271715-427E-4DA6-8F23-64BAD4F9DCF9}"/>
              </a:ext>
            </a:extLst>
          </p:cNvPr>
          <p:cNvSpPr txBox="1"/>
          <p:nvPr/>
        </p:nvSpPr>
        <p:spPr>
          <a:xfrm>
            <a:off x="5046558" y="1169244"/>
            <a:ext cx="1951075" cy="461665"/>
          </a:xfrm>
          <a:prstGeom prst="rect">
            <a:avLst/>
          </a:prstGeom>
          <a:noFill/>
        </p:spPr>
        <p:txBody>
          <a:bodyPr wrap="square" rtlCol="0">
            <a:spAutoFit/>
          </a:bodyPr>
          <a:lstStyle/>
          <a:p>
            <a:r>
              <a:rPr lang="en-GB" sz="2400"/>
              <a:t>23 + 15 = ?</a:t>
            </a:r>
          </a:p>
        </p:txBody>
      </p:sp>
      <p:sp>
        <p:nvSpPr>
          <p:cNvPr id="29" name="Rectangle 28">
            <a:extLst>
              <a:ext uri="{FF2B5EF4-FFF2-40B4-BE49-F238E27FC236}">
                <a16:creationId xmlns:a16="http://schemas.microsoft.com/office/drawing/2014/main" id="{5A777DF9-92C5-4EB9-9A68-8CC0882E0B6E}"/>
              </a:ext>
            </a:extLst>
          </p:cNvPr>
          <p:cNvSpPr/>
          <p:nvPr/>
        </p:nvSpPr>
        <p:spPr>
          <a:xfrm>
            <a:off x="6563140" y="5314970"/>
            <a:ext cx="552893" cy="95300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endParaRPr>
          </a:p>
        </p:txBody>
      </p:sp>
      <p:sp>
        <p:nvSpPr>
          <p:cNvPr id="30" name="Rectangle 29">
            <a:extLst>
              <a:ext uri="{FF2B5EF4-FFF2-40B4-BE49-F238E27FC236}">
                <a16:creationId xmlns:a16="http://schemas.microsoft.com/office/drawing/2014/main" id="{A462AC9A-A0DF-4280-ADC4-DACEA3C8F13D}"/>
              </a:ext>
            </a:extLst>
          </p:cNvPr>
          <p:cNvSpPr/>
          <p:nvPr/>
        </p:nvSpPr>
        <p:spPr>
          <a:xfrm>
            <a:off x="8987365" y="5314969"/>
            <a:ext cx="603955" cy="95300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endParaRPr>
          </a:p>
        </p:txBody>
      </p:sp>
      <p:sp>
        <p:nvSpPr>
          <p:cNvPr id="31" name="TextBox 30">
            <a:extLst>
              <a:ext uri="{FF2B5EF4-FFF2-40B4-BE49-F238E27FC236}">
                <a16:creationId xmlns:a16="http://schemas.microsoft.com/office/drawing/2014/main" id="{337F0C07-8F3D-4AD2-820B-E6D5BA95580D}"/>
              </a:ext>
            </a:extLst>
          </p:cNvPr>
          <p:cNvSpPr txBox="1"/>
          <p:nvPr/>
        </p:nvSpPr>
        <p:spPr>
          <a:xfrm>
            <a:off x="4565320" y="5499085"/>
            <a:ext cx="333121" cy="584775"/>
          </a:xfrm>
          <a:prstGeom prst="rect">
            <a:avLst/>
          </a:prstGeom>
          <a:solidFill>
            <a:schemeClr val="bg1"/>
          </a:solidFill>
        </p:spPr>
        <p:txBody>
          <a:bodyPr wrap="square" rtlCol="0">
            <a:spAutoFit/>
          </a:bodyPr>
          <a:lstStyle/>
          <a:p>
            <a:r>
              <a:rPr lang="en-GB" sz="3200"/>
              <a:t>3</a:t>
            </a:r>
          </a:p>
        </p:txBody>
      </p:sp>
      <p:sp>
        <p:nvSpPr>
          <p:cNvPr id="32" name="TextBox 31">
            <a:extLst>
              <a:ext uri="{FF2B5EF4-FFF2-40B4-BE49-F238E27FC236}">
                <a16:creationId xmlns:a16="http://schemas.microsoft.com/office/drawing/2014/main" id="{58367698-2CE8-479B-BC66-52ACD587913C}"/>
              </a:ext>
            </a:extLst>
          </p:cNvPr>
          <p:cNvSpPr txBox="1"/>
          <p:nvPr/>
        </p:nvSpPr>
        <p:spPr>
          <a:xfrm>
            <a:off x="8328444" y="5499085"/>
            <a:ext cx="304715" cy="584775"/>
          </a:xfrm>
          <a:prstGeom prst="rect">
            <a:avLst/>
          </a:prstGeom>
          <a:solidFill>
            <a:schemeClr val="bg1"/>
          </a:solidFill>
        </p:spPr>
        <p:txBody>
          <a:bodyPr wrap="square" rtlCol="0">
            <a:spAutoFit/>
          </a:bodyPr>
          <a:lstStyle/>
          <a:p>
            <a:r>
              <a:rPr lang="en-GB" sz="3200"/>
              <a:t>5</a:t>
            </a:r>
          </a:p>
        </p:txBody>
      </p:sp>
      <p:pic>
        <p:nvPicPr>
          <p:cNvPr id="33" name="Picture 32" descr="A screen shot of a window&#10;&#10;Description generated with high confidence">
            <a:extLst>
              <a:ext uri="{FF2B5EF4-FFF2-40B4-BE49-F238E27FC236}">
                <a16:creationId xmlns:a16="http://schemas.microsoft.com/office/drawing/2014/main" id="{4244E89D-6815-46FA-84BC-32CA88713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48031" y="2365808"/>
            <a:ext cx="509863" cy="1357830"/>
          </a:xfrm>
          <a:prstGeom prst="rect">
            <a:avLst/>
          </a:prstGeom>
        </p:spPr>
      </p:pic>
      <p:pic>
        <p:nvPicPr>
          <p:cNvPr id="34" name="Picture 33" descr="A screen shot of a window&#10;&#10;Description generated with high confidence">
            <a:extLst>
              <a:ext uri="{FF2B5EF4-FFF2-40B4-BE49-F238E27FC236}">
                <a16:creationId xmlns:a16="http://schemas.microsoft.com/office/drawing/2014/main" id="{5D341D48-ADD9-4952-B3B5-E4C94D1A9D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639" b="59599"/>
          <a:stretch/>
        </p:blipFill>
        <p:spPr>
          <a:xfrm>
            <a:off x="4327062" y="2967831"/>
            <a:ext cx="355313" cy="638201"/>
          </a:xfrm>
          <a:prstGeom prst="rect">
            <a:avLst/>
          </a:prstGeom>
        </p:spPr>
      </p:pic>
      <p:pic>
        <p:nvPicPr>
          <p:cNvPr id="35" name="Picture 34" descr="A screen shot of a window&#10;&#10;Description generated with high confidence">
            <a:extLst>
              <a:ext uri="{FF2B5EF4-FFF2-40B4-BE49-F238E27FC236}">
                <a16:creationId xmlns:a16="http://schemas.microsoft.com/office/drawing/2014/main" id="{3B2D5C43-C5D2-4FF2-8C7C-DDD4C6F6D5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564"/>
          <a:stretch/>
        </p:blipFill>
        <p:spPr>
          <a:xfrm>
            <a:off x="6629400" y="2288916"/>
            <a:ext cx="157687" cy="1357830"/>
          </a:xfrm>
          <a:prstGeom prst="rect">
            <a:avLst/>
          </a:prstGeom>
        </p:spPr>
      </p:pic>
      <p:sp>
        <p:nvSpPr>
          <p:cNvPr id="36" name="TextBox 35">
            <a:extLst>
              <a:ext uri="{FF2B5EF4-FFF2-40B4-BE49-F238E27FC236}">
                <a16:creationId xmlns:a16="http://schemas.microsoft.com/office/drawing/2014/main" id="{57C0781D-AF89-4A52-A16F-5E54E9D3D421}"/>
              </a:ext>
            </a:extLst>
          </p:cNvPr>
          <p:cNvSpPr txBox="1"/>
          <p:nvPr/>
        </p:nvSpPr>
        <p:spPr>
          <a:xfrm>
            <a:off x="6776234" y="2746328"/>
            <a:ext cx="606056" cy="461665"/>
          </a:xfrm>
          <a:prstGeom prst="rect">
            <a:avLst/>
          </a:prstGeom>
          <a:noFill/>
        </p:spPr>
        <p:txBody>
          <a:bodyPr wrap="square" rtlCol="0">
            <a:spAutoFit/>
          </a:bodyPr>
          <a:lstStyle/>
          <a:p>
            <a:r>
              <a:rPr lang="en-GB" sz="2400" dirty="0"/>
              <a:t>+</a:t>
            </a:r>
          </a:p>
        </p:txBody>
      </p:sp>
      <p:sp>
        <p:nvSpPr>
          <p:cNvPr id="37" name="TextBox 36">
            <a:extLst>
              <a:ext uri="{FF2B5EF4-FFF2-40B4-BE49-F238E27FC236}">
                <a16:creationId xmlns:a16="http://schemas.microsoft.com/office/drawing/2014/main" id="{43041F62-21DF-4101-B255-A9AED1A3FD1A}"/>
              </a:ext>
            </a:extLst>
          </p:cNvPr>
          <p:cNvSpPr txBox="1"/>
          <p:nvPr/>
        </p:nvSpPr>
        <p:spPr>
          <a:xfrm>
            <a:off x="8027103" y="2813890"/>
            <a:ext cx="606056" cy="461665"/>
          </a:xfrm>
          <a:prstGeom prst="rect">
            <a:avLst/>
          </a:prstGeom>
          <a:noFill/>
        </p:spPr>
        <p:txBody>
          <a:bodyPr wrap="square" rtlCol="0">
            <a:spAutoFit/>
          </a:bodyPr>
          <a:lstStyle/>
          <a:p>
            <a:r>
              <a:rPr lang="en-GB" sz="2400"/>
              <a:t>=</a:t>
            </a:r>
          </a:p>
        </p:txBody>
      </p:sp>
      <p:sp>
        <p:nvSpPr>
          <p:cNvPr id="38" name="TextBox 37">
            <a:extLst>
              <a:ext uri="{FF2B5EF4-FFF2-40B4-BE49-F238E27FC236}">
                <a16:creationId xmlns:a16="http://schemas.microsoft.com/office/drawing/2014/main" id="{FF5B8C6A-17BA-4551-9BD3-B4A12C99A7D5}"/>
              </a:ext>
            </a:extLst>
          </p:cNvPr>
          <p:cNvSpPr txBox="1"/>
          <p:nvPr/>
        </p:nvSpPr>
        <p:spPr>
          <a:xfrm>
            <a:off x="3509378" y="2825266"/>
            <a:ext cx="406567" cy="461665"/>
          </a:xfrm>
          <a:prstGeom prst="rect">
            <a:avLst/>
          </a:prstGeom>
          <a:noFill/>
        </p:spPr>
        <p:txBody>
          <a:bodyPr wrap="square" rtlCol="0">
            <a:spAutoFit/>
          </a:bodyPr>
          <a:lstStyle/>
          <a:p>
            <a:r>
              <a:rPr lang="en-GB" sz="2400" dirty="0"/>
              <a:t>+</a:t>
            </a:r>
          </a:p>
        </p:txBody>
      </p:sp>
      <p:grpSp>
        <p:nvGrpSpPr>
          <p:cNvPr id="39" name="Group 38">
            <a:extLst>
              <a:ext uri="{FF2B5EF4-FFF2-40B4-BE49-F238E27FC236}">
                <a16:creationId xmlns:a16="http://schemas.microsoft.com/office/drawing/2014/main" id="{ED963C6C-08AF-4E8F-8ECE-AF93D69482B2}"/>
              </a:ext>
            </a:extLst>
          </p:cNvPr>
          <p:cNvGrpSpPr/>
          <p:nvPr/>
        </p:nvGrpSpPr>
        <p:grpSpPr>
          <a:xfrm>
            <a:off x="7180593" y="2687603"/>
            <a:ext cx="549925" cy="638201"/>
            <a:chOff x="6361860" y="1614574"/>
            <a:chExt cx="549925" cy="638201"/>
          </a:xfrm>
        </p:grpSpPr>
        <p:pic>
          <p:nvPicPr>
            <p:cNvPr id="40" name="Picture 39" descr="A screen shot of a window&#10;&#10;Description generated with high confidence">
              <a:extLst>
                <a:ext uri="{FF2B5EF4-FFF2-40B4-BE49-F238E27FC236}">
                  <a16:creationId xmlns:a16="http://schemas.microsoft.com/office/drawing/2014/main" id="{D58071E5-D1F3-446B-B99E-F901CDE994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36" t="29294" r="9639" b="59599"/>
            <a:stretch/>
          </p:blipFill>
          <p:spPr>
            <a:xfrm flipH="1" flipV="1">
              <a:off x="6681989" y="1790427"/>
              <a:ext cx="229795" cy="186359"/>
            </a:xfrm>
            <a:prstGeom prst="rect">
              <a:avLst/>
            </a:prstGeom>
          </p:spPr>
        </p:pic>
        <p:grpSp>
          <p:nvGrpSpPr>
            <p:cNvPr id="41" name="Group 40">
              <a:extLst>
                <a:ext uri="{FF2B5EF4-FFF2-40B4-BE49-F238E27FC236}">
                  <a16:creationId xmlns:a16="http://schemas.microsoft.com/office/drawing/2014/main" id="{C4DB0C05-194A-4485-B642-E8AFF83C7E60}"/>
                </a:ext>
              </a:extLst>
            </p:cNvPr>
            <p:cNvGrpSpPr/>
            <p:nvPr/>
          </p:nvGrpSpPr>
          <p:grpSpPr>
            <a:xfrm>
              <a:off x="6361860" y="1614574"/>
              <a:ext cx="549925" cy="638201"/>
              <a:chOff x="5956413" y="2430630"/>
              <a:chExt cx="549925" cy="638201"/>
            </a:xfrm>
          </p:grpSpPr>
          <p:pic>
            <p:nvPicPr>
              <p:cNvPr id="42" name="Picture 41" descr="A screen shot of a window&#10;&#10;Description generated with high confidence">
                <a:extLst>
                  <a:ext uri="{FF2B5EF4-FFF2-40B4-BE49-F238E27FC236}">
                    <a16:creationId xmlns:a16="http://schemas.microsoft.com/office/drawing/2014/main" id="{8090E97A-5950-4CAE-9D0A-926A5DFA80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639" b="59599"/>
              <a:stretch/>
            </p:blipFill>
            <p:spPr>
              <a:xfrm>
                <a:off x="5956413" y="2430630"/>
                <a:ext cx="355313" cy="638201"/>
              </a:xfrm>
              <a:prstGeom prst="rect">
                <a:avLst/>
              </a:prstGeom>
            </p:spPr>
          </p:pic>
          <p:pic>
            <p:nvPicPr>
              <p:cNvPr id="43" name="Picture 42" descr="A screen shot of a window&#10;&#10;Description generated with high confidence">
                <a:extLst>
                  <a:ext uri="{FF2B5EF4-FFF2-40B4-BE49-F238E27FC236}">
                    <a16:creationId xmlns:a16="http://schemas.microsoft.com/office/drawing/2014/main" id="{77F4DC16-1141-4D04-9EB3-7A846388B7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36" t="29294" r="9639" b="59599"/>
              <a:stretch/>
            </p:blipFill>
            <p:spPr>
              <a:xfrm flipH="1" flipV="1">
                <a:off x="6276543" y="2788891"/>
                <a:ext cx="229795" cy="186359"/>
              </a:xfrm>
              <a:prstGeom prst="rect">
                <a:avLst/>
              </a:prstGeom>
            </p:spPr>
          </p:pic>
        </p:grpSp>
      </p:grpSp>
      <p:sp>
        <p:nvSpPr>
          <p:cNvPr id="44" name="TextBox 43">
            <a:extLst>
              <a:ext uri="{FF2B5EF4-FFF2-40B4-BE49-F238E27FC236}">
                <a16:creationId xmlns:a16="http://schemas.microsoft.com/office/drawing/2014/main" id="{DA2B3CFD-D8A8-4686-8EEE-EC0F4A01AF92}"/>
              </a:ext>
            </a:extLst>
          </p:cNvPr>
          <p:cNvSpPr txBox="1"/>
          <p:nvPr/>
        </p:nvSpPr>
        <p:spPr>
          <a:xfrm>
            <a:off x="5272852" y="2825266"/>
            <a:ext cx="606056" cy="461665"/>
          </a:xfrm>
          <a:prstGeom prst="rect">
            <a:avLst/>
          </a:prstGeom>
          <a:noFill/>
        </p:spPr>
        <p:txBody>
          <a:bodyPr wrap="square" rtlCol="0">
            <a:spAutoFit/>
          </a:bodyPr>
          <a:lstStyle/>
          <a:p>
            <a:r>
              <a:rPr lang="en-GB" sz="2400" dirty="0"/>
              <a:t>+</a:t>
            </a:r>
          </a:p>
        </p:txBody>
      </p:sp>
      <p:sp>
        <p:nvSpPr>
          <p:cNvPr id="45" name="TextBox 44">
            <a:extLst>
              <a:ext uri="{FF2B5EF4-FFF2-40B4-BE49-F238E27FC236}">
                <a16:creationId xmlns:a16="http://schemas.microsoft.com/office/drawing/2014/main" id="{78526B09-01B0-4887-A152-2019F734DD43}"/>
              </a:ext>
            </a:extLst>
          </p:cNvPr>
          <p:cNvSpPr txBox="1"/>
          <p:nvPr/>
        </p:nvSpPr>
        <p:spPr>
          <a:xfrm>
            <a:off x="4600411" y="1605646"/>
            <a:ext cx="2991178" cy="461665"/>
          </a:xfrm>
          <a:prstGeom prst="rect">
            <a:avLst/>
          </a:prstGeom>
          <a:noFill/>
        </p:spPr>
        <p:txBody>
          <a:bodyPr wrap="square" rtlCol="0">
            <a:spAutoFit/>
          </a:bodyPr>
          <a:lstStyle/>
          <a:p>
            <a:r>
              <a:rPr lang="en-GB" sz="2400"/>
              <a:t>20 + 3 + 10 + 5 = ?</a:t>
            </a:r>
          </a:p>
        </p:txBody>
      </p:sp>
      <p:sp>
        <p:nvSpPr>
          <p:cNvPr id="51" name="TextBox 50">
            <a:extLst>
              <a:ext uri="{FF2B5EF4-FFF2-40B4-BE49-F238E27FC236}">
                <a16:creationId xmlns:a16="http://schemas.microsoft.com/office/drawing/2014/main" id="{0E9ECF6C-17CD-4931-A60D-051C9CEB95CE}"/>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2" name="Picture 1" descr="A blue and white logo&#10;&#10;AI-generated content may be incorrect.">
            <a:extLst>
              <a:ext uri="{FF2B5EF4-FFF2-40B4-BE49-F238E27FC236}">
                <a16:creationId xmlns:a16="http://schemas.microsoft.com/office/drawing/2014/main" id="{25561C55-0CC4-64EA-6B00-D83135AD3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261044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1.04167E-6 -4.44444E-6 L 0.17018 -4.44444E-6 " pathEditMode="relative" rAng="0" ptsTypes="AA">
                                      <p:cBhvr>
                                        <p:cTn id="18" dur="2000" fill="hold"/>
                                        <p:tgtEl>
                                          <p:spTgt spid="31"/>
                                        </p:tgtEl>
                                        <p:attrNameLst>
                                          <p:attrName>ppt_x</p:attrName>
                                          <p:attrName>ppt_y</p:attrName>
                                        </p:attrNameLst>
                                      </p:cBhvr>
                                      <p:rCtr x="8503"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2.91667E-6 -4.44444E-6 L 0.05912 0.00139 " pathEditMode="relative" rAng="0" ptsTypes="AA">
                                      <p:cBhvr>
                                        <p:cTn id="26" dur="2000" fill="hold"/>
                                        <p:tgtEl>
                                          <p:spTgt spid="32"/>
                                        </p:tgtEl>
                                        <p:attrNameLst>
                                          <p:attrName>ppt_x</p:attrName>
                                          <p:attrName>ppt_y</p:attrName>
                                        </p:attrNameLst>
                                      </p:cBhvr>
                                      <p:rCtr x="2956" y="6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94444E-6 -2.96296E-6 L -0.11632 0.00116 " pathEditMode="relative" rAng="0" ptsTypes="AA">
                                      <p:cBhvr>
                                        <p:cTn id="30" dur="2000" fill="hold"/>
                                        <p:tgtEl>
                                          <p:spTgt spid="33"/>
                                        </p:tgtEl>
                                        <p:attrNameLst>
                                          <p:attrName>ppt_x</p:attrName>
                                          <p:attrName>ppt_y</p:attrName>
                                        </p:attrNameLst>
                                      </p:cBhvr>
                                      <p:rCtr x="-5816" y="46"/>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0039 1.11111E-6 L -0.20547 0.01134 " pathEditMode="relative" rAng="0" ptsTypes="AA">
                                      <p:cBhvr>
                                        <p:cTn id="34" dur="2000" fill="hold"/>
                                        <p:tgtEl>
                                          <p:spTgt spid="35"/>
                                        </p:tgtEl>
                                        <p:attrNameLst>
                                          <p:attrName>ppt_x</p:attrName>
                                          <p:attrName>ppt_y</p:attrName>
                                        </p:attrNameLst>
                                      </p:cBhvr>
                                      <p:rCtr x="-10208" y="57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25E-6 3.33333E-6 L 0.18021 -0.04653 " pathEditMode="relative" rAng="0" ptsTypes="AA">
                                      <p:cBhvr>
                                        <p:cTn id="42" dur="2000" fill="hold"/>
                                        <p:tgtEl>
                                          <p:spTgt spid="34"/>
                                        </p:tgtEl>
                                        <p:attrNameLst>
                                          <p:attrName>ppt_x</p:attrName>
                                          <p:attrName>ppt_y</p:attrName>
                                        </p:attrNameLst>
                                      </p:cBhvr>
                                      <p:rCtr x="7786" y="-2338"/>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1" grpId="1" animBg="1"/>
      <p:bldP spid="32" grpId="0" animBg="1"/>
      <p:bldP spid="32" grpId="1" animBg="1"/>
      <p:bldP spid="36" grpId="0"/>
      <p:bldP spid="38"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D7D44-F58D-4D4F-90AE-F6E9A6C427FC}"/>
              </a:ext>
            </a:extLst>
          </p:cNvPr>
          <p:cNvSpPr/>
          <p:nvPr/>
        </p:nvSpPr>
        <p:spPr>
          <a:xfrm>
            <a:off x="102704"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arking, outdoor, meter, building&#10;&#10;Description generated with very high confidence">
            <a:extLst>
              <a:ext uri="{FF2B5EF4-FFF2-40B4-BE49-F238E27FC236}">
                <a16:creationId xmlns:a16="http://schemas.microsoft.com/office/drawing/2014/main" id="{73CA79D1-52FB-4DBE-9FA8-9487CAA4A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778" y="1098919"/>
            <a:ext cx="4090058" cy="5107586"/>
          </a:xfrm>
          <a:prstGeom prst="rect">
            <a:avLst/>
          </a:prstGeom>
        </p:spPr>
      </p:pic>
      <p:sp>
        <p:nvSpPr>
          <p:cNvPr id="5" name="Oval Callout 6">
            <a:extLst>
              <a:ext uri="{FF2B5EF4-FFF2-40B4-BE49-F238E27FC236}">
                <a16:creationId xmlns:a16="http://schemas.microsoft.com/office/drawing/2014/main" id="{388ED87F-9ED7-4366-94D0-70A04E6FBEBE}"/>
              </a:ext>
            </a:extLst>
          </p:cNvPr>
          <p:cNvSpPr/>
          <p:nvPr/>
        </p:nvSpPr>
        <p:spPr>
          <a:xfrm>
            <a:off x="1896415" y="2244299"/>
            <a:ext cx="2828785" cy="2173063"/>
          </a:xfrm>
          <a:prstGeom prst="wedgeEllipseCallout">
            <a:avLst>
              <a:gd name="adj1" fmla="val -51182"/>
              <a:gd name="adj2" fmla="val 39865"/>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How much does a bike and an orange vase cost altogether? </a:t>
            </a:r>
          </a:p>
        </p:txBody>
      </p:sp>
      <p:sp>
        <p:nvSpPr>
          <p:cNvPr id="12" name="TextBox 11">
            <a:extLst>
              <a:ext uri="{FF2B5EF4-FFF2-40B4-BE49-F238E27FC236}">
                <a16:creationId xmlns:a16="http://schemas.microsoft.com/office/drawing/2014/main" id="{5ACE17CB-E2C8-4D6D-A172-AD9DF8ED69BD}"/>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pic>
        <p:nvPicPr>
          <p:cNvPr id="2" name="Picture 1" descr="A blue and white logo&#10;&#10;AI-generated content may be incorrect.">
            <a:extLst>
              <a:ext uri="{FF2B5EF4-FFF2-40B4-BE49-F238E27FC236}">
                <a16:creationId xmlns:a16="http://schemas.microsoft.com/office/drawing/2014/main" id="{705C8422-7367-379E-7075-0E69F8F5F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296167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D0D988-81EB-4418-BB71-8BC9A2D2DFEE}"/>
              </a:ext>
            </a:extLst>
          </p:cNvPr>
          <p:cNvSpPr/>
          <p:nvPr/>
        </p:nvSpPr>
        <p:spPr>
          <a:xfrm>
            <a:off x="102704" y="763325"/>
            <a:ext cx="11986591" cy="57331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picture containing parking, outdoor, meter, building&#10;&#10;Description generated with very high confidence">
            <a:extLst>
              <a:ext uri="{FF2B5EF4-FFF2-40B4-BE49-F238E27FC236}">
                <a16:creationId xmlns:a16="http://schemas.microsoft.com/office/drawing/2014/main" id="{0701A2E4-3EF0-4365-BC75-5D81FF9E6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490" y="1036775"/>
            <a:ext cx="4090058" cy="5107586"/>
          </a:xfrm>
          <a:prstGeom prst="rect">
            <a:avLst/>
          </a:prstGeom>
        </p:spPr>
      </p:pic>
      <p:sp>
        <p:nvSpPr>
          <p:cNvPr id="3" name="Oval Callout 6">
            <a:extLst>
              <a:ext uri="{FF2B5EF4-FFF2-40B4-BE49-F238E27FC236}">
                <a16:creationId xmlns:a16="http://schemas.microsoft.com/office/drawing/2014/main" id="{3D4EA660-9A33-477C-A191-CF1EEC0CC1BC}"/>
              </a:ext>
            </a:extLst>
          </p:cNvPr>
          <p:cNvSpPr/>
          <p:nvPr/>
        </p:nvSpPr>
        <p:spPr>
          <a:xfrm>
            <a:off x="1772127" y="2182155"/>
            <a:ext cx="2828785" cy="2173063"/>
          </a:xfrm>
          <a:prstGeom prst="wedgeEllipseCallout">
            <a:avLst>
              <a:gd name="adj1" fmla="val -51182"/>
              <a:gd name="adj2" fmla="val 39865"/>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How much does a construction set and a bike cost altogether? </a:t>
            </a:r>
          </a:p>
        </p:txBody>
      </p:sp>
      <p:sp>
        <p:nvSpPr>
          <p:cNvPr id="7" name="TextBox 6">
            <a:extLst>
              <a:ext uri="{FF2B5EF4-FFF2-40B4-BE49-F238E27FC236}">
                <a16:creationId xmlns:a16="http://schemas.microsoft.com/office/drawing/2014/main" id="{9ED03A11-1550-4277-A587-446AC1FE70E8}"/>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You do</a:t>
            </a:r>
          </a:p>
        </p:txBody>
      </p:sp>
      <p:pic>
        <p:nvPicPr>
          <p:cNvPr id="8" name="Picture 7" descr="A blue and white logo&#10;&#10;AI-generated content may be incorrect.">
            <a:extLst>
              <a:ext uri="{FF2B5EF4-FFF2-40B4-BE49-F238E27FC236}">
                <a16:creationId xmlns:a16="http://schemas.microsoft.com/office/drawing/2014/main" id="{47608076-E2B3-5155-0D35-7E929AE5C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
        <p:nvSpPr>
          <p:cNvPr id="5" name="TextBox 4">
            <a:extLst>
              <a:ext uri="{FF2B5EF4-FFF2-40B4-BE49-F238E27FC236}">
                <a16:creationId xmlns:a16="http://schemas.microsoft.com/office/drawing/2014/main" id="{0F52661F-BDFE-1074-F3C3-FFEAC4974727}"/>
              </a:ext>
            </a:extLst>
          </p:cNvPr>
          <p:cNvSpPr txBox="1"/>
          <p:nvPr/>
        </p:nvSpPr>
        <p:spPr>
          <a:xfrm>
            <a:off x="246474" y="5531363"/>
            <a:ext cx="4308156" cy="738664"/>
          </a:xfrm>
          <a:prstGeom prst="rect">
            <a:avLst/>
          </a:prstGeom>
          <a:solidFill>
            <a:schemeClr val="bg1"/>
          </a:solidFill>
          <a:ln w="38100">
            <a:solidFill>
              <a:srgbClr val="00B050"/>
            </a:solidFill>
          </a:ln>
        </p:spPr>
        <p:txBody>
          <a:bodyPr wrap="square">
            <a:spAutoFit/>
          </a:bodyPr>
          <a:lstStyle/>
          <a:p>
            <a:pPr algn="ctr"/>
            <a:r>
              <a:rPr lang="en-GB" sz="1400" dirty="0"/>
              <a:t>Blue slides are for independent application of the taught skill. This provides an opportunity for tutors to check a pupil’s understanding before moving on. </a:t>
            </a:r>
          </a:p>
        </p:txBody>
      </p:sp>
      <p:pic>
        <p:nvPicPr>
          <p:cNvPr id="6" name="Picture 4" descr="See the source image">
            <a:extLst>
              <a:ext uri="{FF2B5EF4-FFF2-40B4-BE49-F238E27FC236}">
                <a16:creationId xmlns:a16="http://schemas.microsoft.com/office/drawing/2014/main" id="{07ADCBA3-E43D-AB54-1A55-2E2C9451E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759" y="4581689"/>
            <a:ext cx="681056" cy="790054"/>
          </a:xfrm>
          <a:prstGeom prst="rect">
            <a:avLst/>
          </a:prstGeom>
          <a:solidFill>
            <a:schemeClr val="bg1"/>
          </a:solidFill>
        </p:spPr>
      </p:pic>
    </p:spTree>
    <p:extLst>
      <p:ext uri="{BB962C8B-B14F-4D97-AF65-F5344CB8AC3E}">
        <p14:creationId xmlns:p14="http://schemas.microsoft.com/office/powerpoint/2010/main" val="364286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582015-45B1-49ED-933A-C9F19E996465}"/>
              </a:ext>
            </a:extLst>
          </p:cNvPr>
          <p:cNvSpPr/>
          <p:nvPr/>
        </p:nvSpPr>
        <p:spPr>
          <a:xfrm>
            <a:off x="102704" y="745434"/>
            <a:ext cx="11986591" cy="5733173"/>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ardboard box PNG">
            <a:extLst>
              <a:ext uri="{FF2B5EF4-FFF2-40B4-BE49-F238E27FC236}">
                <a16:creationId xmlns:a16="http://schemas.microsoft.com/office/drawing/2014/main" id="{4DECED4B-48DB-474D-9B5E-679360B149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417638"/>
            <a:ext cx="1832514" cy="2062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dboard box PNG">
            <a:extLst>
              <a:ext uri="{FF2B5EF4-FFF2-40B4-BE49-F238E27FC236}">
                <a16:creationId xmlns:a16="http://schemas.microsoft.com/office/drawing/2014/main" id="{738B8494-D7F9-4B8E-BE1E-473A263B6C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5019" y="1445244"/>
            <a:ext cx="1832514" cy="20628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rdboard box PNG">
            <a:extLst>
              <a:ext uri="{FF2B5EF4-FFF2-40B4-BE49-F238E27FC236}">
                <a16:creationId xmlns:a16="http://schemas.microsoft.com/office/drawing/2014/main" id="{7A036B97-7061-42F9-98F3-F04984EA9F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8838" y="1417638"/>
            <a:ext cx="1832514" cy="2062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dboard box PNG">
            <a:extLst>
              <a:ext uri="{FF2B5EF4-FFF2-40B4-BE49-F238E27FC236}">
                <a16:creationId xmlns:a16="http://schemas.microsoft.com/office/drawing/2014/main" id="{1B95F4D6-D60D-4E41-88DA-624CCF42E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2657" y="1445244"/>
            <a:ext cx="1832514" cy="20628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B7D8C2-FC80-41C0-96BA-8334729326E2}"/>
              </a:ext>
            </a:extLst>
          </p:cNvPr>
          <p:cNvSpPr/>
          <p:nvPr/>
        </p:nvSpPr>
        <p:spPr>
          <a:xfrm>
            <a:off x="2360306" y="2560638"/>
            <a:ext cx="1074302" cy="44088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30 books</a:t>
            </a:r>
          </a:p>
        </p:txBody>
      </p:sp>
      <p:sp>
        <p:nvSpPr>
          <p:cNvPr id="7" name="Rectangle 6">
            <a:extLst>
              <a:ext uri="{FF2B5EF4-FFF2-40B4-BE49-F238E27FC236}">
                <a16:creationId xmlns:a16="http://schemas.microsoft.com/office/drawing/2014/main" id="{BC36C7AC-7B2F-4695-8A06-7926947637BD}"/>
              </a:ext>
            </a:extLst>
          </p:cNvPr>
          <p:cNvSpPr/>
          <p:nvPr/>
        </p:nvSpPr>
        <p:spPr>
          <a:xfrm>
            <a:off x="4546733" y="2560638"/>
            <a:ext cx="1074302" cy="44088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 books</a:t>
            </a:r>
          </a:p>
        </p:txBody>
      </p:sp>
      <p:sp>
        <p:nvSpPr>
          <p:cNvPr id="8" name="Rectangle 7">
            <a:extLst>
              <a:ext uri="{FF2B5EF4-FFF2-40B4-BE49-F238E27FC236}">
                <a16:creationId xmlns:a16="http://schemas.microsoft.com/office/drawing/2014/main" id="{5F5B32BF-0FCA-4DA9-97DD-4BE8BF0D4650}"/>
              </a:ext>
            </a:extLst>
          </p:cNvPr>
          <p:cNvSpPr/>
          <p:nvPr/>
        </p:nvSpPr>
        <p:spPr>
          <a:xfrm>
            <a:off x="9000200" y="2560638"/>
            <a:ext cx="1074302" cy="44088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20 books</a:t>
            </a:r>
          </a:p>
        </p:txBody>
      </p:sp>
      <p:sp>
        <p:nvSpPr>
          <p:cNvPr id="9" name="TextBox 8">
            <a:extLst>
              <a:ext uri="{FF2B5EF4-FFF2-40B4-BE49-F238E27FC236}">
                <a16:creationId xmlns:a16="http://schemas.microsoft.com/office/drawing/2014/main" id="{D9B9D9B3-FF92-489E-9B10-2A5F94B3B8A3}"/>
              </a:ext>
            </a:extLst>
          </p:cNvPr>
          <p:cNvSpPr txBox="1"/>
          <p:nvPr/>
        </p:nvSpPr>
        <p:spPr>
          <a:xfrm>
            <a:off x="2784592" y="3682858"/>
            <a:ext cx="7088493" cy="461665"/>
          </a:xfrm>
          <a:prstGeom prst="rect">
            <a:avLst/>
          </a:prstGeom>
          <a:noFill/>
        </p:spPr>
        <p:txBody>
          <a:bodyPr wrap="square" rtlCol="0">
            <a:spAutoFit/>
          </a:bodyPr>
          <a:lstStyle/>
          <a:p>
            <a:r>
              <a:rPr lang="en-GB" sz="2400"/>
              <a:t>58 books arrived at school but one of the labels fell off!  </a:t>
            </a:r>
          </a:p>
        </p:txBody>
      </p:sp>
      <p:sp>
        <p:nvSpPr>
          <p:cNvPr id="10" name="TextBox 9">
            <a:extLst>
              <a:ext uri="{FF2B5EF4-FFF2-40B4-BE49-F238E27FC236}">
                <a16:creationId xmlns:a16="http://schemas.microsoft.com/office/drawing/2014/main" id="{8C6CD18B-8F85-48DB-98F7-2ED08C52F69A}"/>
              </a:ext>
            </a:extLst>
          </p:cNvPr>
          <p:cNvSpPr txBox="1"/>
          <p:nvPr/>
        </p:nvSpPr>
        <p:spPr>
          <a:xfrm>
            <a:off x="2784592" y="4420279"/>
            <a:ext cx="7088493" cy="1938992"/>
          </a:xfrm>
          <a:prstGeom prst="rect">
            <a:avLst/>
          </a:prstGeom>
          <a:noFill/>
        </p:spPr>
        <p:txBody>
          <a:bodyPr wrap="square" rtlCol="0">
            <a:spAutoFit/>
          </a:bodyPr>
          <a:lstStyle/>
          <a:p>
            <a:r>
              <a:rPr lang="en-GB" sz="2400"/>
              <a:t>Luca says the third box has 7 books.</a:t>
            </a:r>
          </a:p>
          <a:p>
            <a:endParaRPr lang="en-GB" sz="2400"/>
          </a:p>
          <a:p>
            <a:r>
              <a:rPr lang="en-GB" sz="2400"/>
              <a:t>Nathan says the third box has 5 books.</a:t>
            </a:r>
          </a:p>
          <a:p>
            <a:endParaRPr lang="en-GB" sz="2400"/>
          </a:p>
          <a:p>
            <a:r>
              <a:rPr lang="en-GB" sz="2400"/>
              <a:t>Who is correct? How do you know?</a:t>
            </a:r>
          </a:p>
        </p:txBody>
      </p:sp>
      <p:pic>
        <p:nvPicPr>
          <p:cNvPr id="11" name="Picture 10" descr="A picture containing drawing, hat&#10;&#10;Description generated with very high confidence">
            <a:extLst>
              <a:ext uri="{FF2B5EF4-FFF2-40B4-BE49-F238E27FC236}">
                <a16:creationId xmlns:a16="http://schemas.microsoft.com/office/drawing/2014/main" id="{8AAD88FD-9045-478E-A8EE-08B621FF9A20}"/>
              </a:ext>
            </a:extLst>
          </p:cNvPr>
          <p:cNvPicPr>
            <a:picLocks noChangeAspect="1"/>
          </p:cNvPicPr>
          <p:nvPr/>
        </p:nvPicPr>
        <p:blipFill>
          <a:blip r:embed="rId3"/>
          <a:stretch>
            <a:fillRect/>
          </a:stretch>
        </p:blipFill>
        <p:spPr>
          <a:xfrm>
            <a:off x="10153475" y="1121791"/>
            <a:ext cx="424421" cy="496357"/>
          </a:xfrm>
          <a:prstGeom prst="rect">
            <a:avLst/>
          </a:prstGeom>
        </p:spPr>
      </p:pic>
      <p:pic>
        <p:nvPicPr>
          <p:cNvPr id="12" name="Picture 11" descr="A picture containing drawing, hat&#10;&#10;Description generated with very high confidence">
            <a:extLst>
              <a:ext uri="{FF2B5EF4-FFF2-40B4-BE49-F238E27FC236}">
                <a16:creationId xmlns:a16="http://schemas.microsoft.com/office/drawing/2014/main" id="{444C453B-23F6-47B8-B748-0306C3382A13}"/>
              </a:ext>
            </a:extLst>
          </p:cNvPr>
          <p:cNvPicPr>
            <a:picLocks noChangeAspect="1"/>
          </p:cNvPicPr>
          <p:nvPr/>
        </p:nvPicPr>
        <p:blipFill>
          <a:blip r:embed="rId3"/>
          <a:stretch>
            <a:fillRect/>
          </a:stretch>
        </p:blipFill>
        <p:spPr>
          <a:xfrm>
            <a:off x="1681151" y="1169460"/>
            <a:ext cx="424421" cy="496357"/>
          </a:xfrm>
          <a:prstGeom prst="rect">
            <a:avLst/>
          </a:prstGeom>
        </p:spPr>
      </p:pic>
      <p:sp>
        <p:nvSpPr>
          <p:cNvPr id="16" name="TextBox 15">
            <a:extLst>
              <a:ext uri="{FF2B5EF4-FFF2-40B4-BE49-F238E27FC236}">
                <a16:creationId xmlns:a16="http://schemas.microsoft.com/office/drawing/2014/main" id="{DDF15BED-136F-4B23-A129-0EAEDEDA2210}"/>
              </a:ext>
            </a:extLst>
          </p:cNvPr>
          <p:cNvSpPr txBox="1"/>
          <p:nvPr/>
        </p:nvSpPr>
        <p:spPr>
          <a:xfrm>
            <a:off x="7919922" y="5118054"/>
            <a:ext cx="3693113" cy="1384995"/>
          </a:xfrm>
          <a:prstGeom prst="rect">
            <a:avLst/>
          </a:prstGeom>
          <a:solidFill>
            <a:schemeClr val="bg1"/>
          </a:solidFill>
          <a:ln w="38100">
            <a:solidFill>
              <a:srgbClr val="00B0F0"/>
            </a:solidFill>
          </a:ln>
        </p:spPr>
        <p:txBody>
          <a:bodyPr wrap="square">
            <a:spAutoFit/>
          </a:bodyPr>
          <a:lstStyle/>
          <a:p>
            <a:pPr algn="ctr"/>
            <a:r>
              <a:rPr lang="en-GB" sz="1400" dirty="0"/>
              <a:t>Reasoning is an important part of the maths curriculum for all year groups. Children need to clearly share their understanding by explaining ‘why’. Although opportunities for reasoning are embedded throughout the lesson, yellow slides provide an opportunity to dive deeper!</a:t>
            </a:r>
          </a:p>
        </p:txBody>
      </p:sp>
      <p:pic>
        <p:nvPicPr>
          <p:cNvPr id="17" name="Picture 4" descr="See the source image">
            <a:extLst>
              <a:ext uri="{FF2B5EF4-FFF2-40B4-BE49-F238E27FC236}">
                <a16:creationId xmlns:a16="http://schemas.microsoft.com/office/drawing/2014/main" id="{337E48CF-F66B-46E1-957B-278F0AA79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5950" y="4200399"/>
            <a:ext cx="681056" cy="790054"/>
          </a:xfrm>
          <a:prstGeom prst="rect">
            <a:avLst/>
          </a:prstGeom>
          <a:solidFill>
            <a:schemeClr val="bg1"/>
          </a:solidFill>
        </p:spPr>
      </p:pic>
      <p:sp>
        <p:nvSpPr>
          <p:cNvPr id="18" name="TextBox 17">
            <a:extLst>
              <a:ext uri="{FF2B5EF4-FFF2-40B4-BE49-F238E27FC236}">
                <a16:creationId xmlns:a16="http://schemas.microsoft.com/office/drawing/2014/main" id="{80DC5CB8-CF15-49A4-938F-BED463295C81}"/>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pic>
        <p:nvPicPr>
          <p:cNvPr id="19" name="Picture 18" descr="A blue and white logo&#10;&#10;AI-generated content may be incorrect.">
            <a:extLst>
              <a:ext uri="{FF2B5EF4-FFF2-40B4-BE49-F238E27FC236}">
                <a16:creationId xmlns:a16="http://schemas.microsoft.com/office/drawing/2014/main" id="{B944309B-15C2-99B5-3B48-9B6E2EC11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255965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2" y="914961"/>
            <a:ext cx="11986591" cy="526758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EC36C7-A3B6-4EA5-BE1C-15679B81CBC5}"/>
              </a:ext>
            </a:extLst>
          </p:cNvPr>
          <p:cNvSpPr txBox="1"/>
          <p:nvPr/>
        </p:nvSpPr>
        <p:spPr>
          <a:xfrm>
            <a:off x="856646" y="1515178"/>
            <a:ext cx="10478702" cy="707886"/>
          </a:xfrm>
          <a:prstGeom prst="rect">
            <a:avLst/>
          </a:prstGeom>
          <a:noFill/>
        </p:spPr>
        <p:txBody>
          <a:bodyPr wrap="square" rtlCol="0">
            <a:spAutoFit/>
          </a:bodyPr>
          <a:lstStyle/>
          <a:p>
            <a:pPr algn="ctr"/>
            <a:r>
              <a:rPr lang="en-GB" sz="4000" dirty="0"/>
              <a:t>I now know …</a:t>
            </a:r>
          </a:p>
        </p:txBody>
      </p:sp>
      <p:sp>
        <p:nvSpPr>
          <p:cNvPr id="16" name="TextBox 15">
            <a:extLst>
              <a:ext uri="{FF2B5EF4-FFF2-40B4-BE49-F238E27FC236}">
                <a16:creationId xmlns:a16="http://schemas.microsoft.com/office/drawing/2014/main" id="{9BC80DA5-AEB0-4441-9E43-ED951172146F}"/>
              </a:ext>
            </a:extLst>
          </p:cNvPr>
          <p:cNvSpPr txBox="1"/>
          <p:nvPr/>
        </p:nvSpPr>
        <p:spPr>
          <a:xfrm>
            <a:off x="8596691" y="4823964"/>
            <a:ext cx="3193627" cy="1169551"/>
          </a:xfrm>
          <a:prstGeom prst="rect">
            <a:avLst/>
          </a:prstGeom>
          <a:solidFill>
            <a:schemeClr val="bg1"/>
          </a:solidFill>
          <a:ln w="38100">
            <a:solidFill>
              <a:srgbClr val="00B050"/>
            </a:solidFill>
          </a:ln>
        </p:spPr>
        <p:txBody>
          <a:bodyPr wrap="square">
            <a:spAutoFit/>
          </a:bodyPr>
          <a:lstStyle/>
          <a:p>
            <a:pPr algn="ctr"/>
            <a:r>
              <a:rPr lang="en-GB" sz="1400" dirty="0"/>
              <a:t>Orange slides promote metacognition. They provide children with an opportunity to reflect upon what they have learnt in the session and express it in their own words. </a:t>
            </a:r>
          </a:p>
        </p:txBody>
      </p:sp>
      <p:pic>
        <p:nvPicPr>
          <p:cNvPr id="20" name="Picture 4" descr="See the source image">
            <a:extLst>
              <a:ext uri="{FF2B5EF4-FFF2-40B4-BE49-F238E27FC236}">
                <a16:creationId xmlns:a16="http://schemas.microsoft.com/office/drawing/2014/main" id="{21EC09AB-3BDC-4A4F-8A93-BAAA07AF8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079" y="3844883"/>
            <a:ext cx="681056" cy="790054"/>
          </a:xfrm>
          <a:prstGeom prst="rect">
            <a:avLst/>
          </a:prstGeom>
          <a:solidFill>
            <a:schemeClr val="bg1"/>
          </a:solidFill>
        </p:spPr>
      </p:pic>
      <p:pic>
        <p:nvPicPr>
          <p:cNvPr id="3" name="Picture 2" descr="A blue and white logo&#10;&#10;AI-generated content may be incorrect.">
            <a:extLst>
              <a:ext uri="{FF2B5EF4-FFF2-40B4-BE49-F238E27FC236}">
                <a16:creationId xmlns:a16="http://schemas.microsoft.com/office/drawing/2014/main" id="{33FABA12-6F91-5F3C-C41B-719AB1C49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32650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2" y="914961"/>
            <a:ext cx="11986591" cy="526758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EC36C7-A3B6-4EA5-BE1C-15679B81CBC5}"/>
              </a:ext>
            </a:extLst>
          </p:cNvPr>
          <p:cNvSpPr txBox="1"/>
          <p:nvPr/>
        </p:nvSpPr>
        <p:spPr>
          <a:xfrm>
            <a:off x="856646" y="915663"/>
            <a:ext cx="10478702" cy="707886"/>
          </a:xfrm>
          <a:prstGeom prst="rect">
            <a:avLst/>
          </a:prstGeom>
          <a:noFill/>
        </p:spPr>
        <p:txBody>
          <a:bodyPr wrap="square" rtlCol="0">
            <a:spAutoFit/>
          </a:bodyPr>
          <a:lstStyle/>
          <a:p>
            <a:pPr algn="ctr"/>
            <a:r>
              <a:rPr lang="en-GB" sz="4000" dirty="0"/>
              <a:t>Session Report:</a:t>
            </a:r>
          </a:p>
        </p:txBody>
      </p:sp>
      <p:sp>
        <p:nvSpPr>
          <p:cNvPr id="14" name="TextBox 13">
            <a:extLst>
              <a:ext uri="{FF2B5EF4-FFF2-40B4-BE49-F238E27FC236}">
                <a16:creationId xmlns:a16="http://schemas.microsoft.com/office/drawing/2014/main" id="{6F6F246A-C17A-4EFA-8C60-DC8D7CC4A7AD}"/>
              </a:ext>
            </a:extLst>
          </p:cNvPr>
          <p:cNvSpPr txBox="1"/>
          <p:nvPr/>
        </p:nvSpPr>
        <p:spPr>
          <a:xfrm>
            <a:off x="8157974" y="4885085"/>
            <a:ext cx="3693113" cy="1169551"/>
          </a:xfrm>
          <a:prstGeom prst="rect">
            <a:avLst/>
          </a:prstGeom>
          <a:solidFill>
            <a:schemeClr val="bg1"/>
          </a:solidFill>
          <a:ln w="38100">
            <a:solidFill>
              <a:srgbClr val="00B0F0"/>
            </a:solidFill>
          </a:ln>
        </p:spPr>
        <p:txBody>
          <a:bodyPr wrap="square">
            <a:spAutoFit/>
          </a:bodyPr>
          <a:lstStyle/>
          <a:p>
            <a:pPr algn="ctr"/>
            <a:r>
              <a:rPr lang="en-GB" sz="1400" dirty="0"/>
              <a:t>At the end of each lesson a session report will be sent to you. This will provide a description of the work completed during the lesson and will comment on your child’s progress towards their current target. </a:t>
            </a:r>
          </a:p>
        </p:txBody>
      </p:sp>
      <p:pic>
        <p:nvPicPr>
          <p:cNvPr id="8" name="Picture 7">
            <a:extLst>
              <a:ext uri="{FF2B5EF4-FFF2-40B4-BE49-F238E27FC236}">
                <a16:creationId xmlns:a16="http://schemas.microsoft.com/office/drawing/2014/main" id="{66E400BC-23ED-4E25-9241-2E10EC786429}"/>
              </a:ext>
            </a:extLst>
          </p:cNvPr>
          <p:cNvPicPr>
            <a:picLocks noChangeAspect="1"/>
          </p:cNvPicPr>
          <p:nvPr/>
        </p:nvPicPr>
        <p:blipFill>
          <a:blip r:embed="rId2"/>
          <a:stretch>
            <a:fillRect/>
          </a:stretch>
        </p:blipFill>
        <p:spPr>
          <a:xfrm>
            <a:off x="4705581" y="1808121"/>
            <a:ext cx="2937328" cy="4189849"/>
          </a:xfrm>
          <a:prstGeom prst="rect">
            <a:avLst/>
          </a:prstGeom>
        </p:spPr>
      </p:pic>
      <p:pic>
        <p:nvPicPr>
          <p:cNvPr id="16" name="Picture 4" descr="See the source image">
            <a:extLst>
              <a:ext uri="{FF2B5EF4-FFF2-40B4-BE49-F238E27FC236}">
                <a16:creationId xmlns:a16="http://schemas.microsoft.com/office/drawing/2014/main" id="{6AEE7F9C-EAF0-4801-B538-8ECABEF8C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002" y="3982108"/>
            <a:ext cx="681056" cy="790054"/>
          </a:xfrm>
          <a:prstGeom prst="rect">
            <a:avLst/>
          </a:prstGeom>
          <a:solidFill>
            <a:schemeClr val="bg1"/>
          </a:solidFill>
        </p:spPr>
      </p:pic>
      <p:pic>
        <p:nvPicPr>
          <p:cNvPr id="3" name="Picture 2" descr="A blue and white logo&#10;&#10;AI-generated content may be incorrect.">
            <a:extLst>
              <a:ext uri="{FF2B5EF4-FFF2-40B4-BE49-F238E27FC236}">
                <a16:creationId xmlns:a16="http://schemas.microsoft.com/office/drawing/2014/main" id="{5F9DECC6-55EA-D5CA-81E3-2F25B8982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41819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87D267-CA93-4BFF-825A-8D1AFDD47B86}"/>
              </a:ext>
            </a:extLst>
          </p:cNvPr>
          <p:cNvSpPr txBox="1">
            <a:spLocks/>
          </p:cNvSpPr>
          <p:nvPr/>
        </p:nvSpPr>
        <p:spPr>
          <a:xfrm>
            <a:off x="509587" y="2308194"/>
            <a:ext cx="11172825" cy="646591"/>
          </a:xfrm>
          <a:prstGeom prst="rect">
            <a:avLst/>
          </a:prstGeom>
          <a:solidFill>
            <a:schemeClr val="accent1">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u="sng" dirty="0"/>
              <a:t>Add two two-digit numbers by partitioning.</a:t>
            </a:r>
          </a:p>
        </p:txBody>
      </p:sp>
      <p:sp>
        <p:nvSpPr>
          <p:cNvPr id="8" name="TextBox 7">
            <a:extLst>
              <a:ext uri="{FF2B5EF4-FFF2-40B4-BE49-F238E27FC236}">
                <a16:creationId xmlns:a16="http://schemas.microsoft.com/office/drawing/2014/main" id="{A3D623C5-91A7-49EB-8A0E-AF8BDC9F07D3}"/>
              </a:ext>
            </a:extLst>
          </p:cNvPr>
          <p:cNvSpPr txBox="1"/>
          <p:nvPr/>
        </p:nvSpPr>
        <p:spPr>
          <a:xfrm>
            <a:off x="7989299" y="4642744"/>
            <a:ext cx="3693113" cy="1600438"/>
          </a:xfrm>
          <a:prstGeom prst="rect">
            <a:avLst/>
          </a:prstGeom>
          <a:noFill/>
          <a:ln w="38100">
            <a:solidFill>
              <a:srgbClr val="00B0F0"/>
            </a:solidFill>
          </a:ln>
        </p:spPr>
        <p:txBody>
          <a:bodyPr wrap="square">
            <a:spAutoFit/>
          </a:bodyPr>
          <a:lstStyle/>
          <a:p>
            <a:pPr algn="ctr"/>
            <a:r>
              <a:rPr lang="en-GB" sz="1400" dirty="0"/>
              <a:t>Partitioning is a process of splitting numbers. In order to add and subtract successfully, children need to be able to partition numbers into tens and ones. This stage is a precursor to use of the ‘column method’ ensuring that children fully understand the value of each number that they are adding which will avoid misconception later. </a:t>
            </a:r>
          </a:p>
        </p:txBody>
      </p:sp>
      <p:cxnSp>
        <p:nvCxnSpPr>
          <p:cNvPr id="11" name="Straight Arrow Connector 10">
            <a:extLst>
              <a:ext uri="{FF2B5EF4-FFF2-40B4-BE49-F238E27FC236}">
                <a16:creationId xmlns:a16="http://schemas.microsoft.com/office/drawing/2014/main" id="{F3EC5872-246B-45FA-B9A0-71DFB314EDFD}"/>
              </a:ext>
            </a:extLst>
          </p:cNvPr>
          <p:cNvCxnSpPr>
            <a:cxnSpLocks/>
          </p:cNvCxnSpPr>
          <p:nvPr/>
        </p:nvCxnSpPr>
        <p:spPr>
          <a:xfrm flipV="1">
            <a:off x="1500326" y="2977332"/>
            <a:ext cx="834501" cy="7335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197CB41-D964-41B9-A4DE-ADF922FE4508}"/>
              </a:ext>
            </a:extLst>
          </p:cNvPr>
          <p:cNvSpPr txBox="1"/>
          <p:nvPr/>
        </p:nvSpPr>
        <p:spPr>
          <a:xfrm>
            <a:off x="338227" y="3710866"/>
            <a:ext cx="3693113" cy="307777"/>
          </a:xfrm>
          <a:prstGeom prst="rect">
            <a:avLst/>
          </a:prstGeom>
          <a:noFill/>
          <a:ln w="38100">
            <a:solidFill>
              <a:srgbClr val="FF0000"/>
            </a:solidFill>
          </a:ln>
        </p:spPr>
        <p:txBody>
          <a:bodyPr wrap="square">
            <a:spAutoFit/>
          </a:bodyPr>
          <a:lstStyle/>
          <a:p>
            <a:pPr algn="ctr"/>
            <a:r>
              <a:rPr lang="en-GB" sz="1400" dirty="0"/>
              <a:t>Small step that we are hoping to achieve</a:t>
            </a:r>
          </a:p>
        </p:txBody>
      </p:sp>
      <p:pic>
        <p:nvPicPr>
          <p:cNvPr id="1028" name="Picture 4" descr="See the source image">
            <a:extLst>
              <a:ext uri="{FF2B5EF4-FFF2-40B4-BE49-F238E27FC236}">
                <a16:creationId xmlns:a16="http://schemas.microsoft.com/office/drawing/2014/main" id="{D7C9D64E-66B1-40AA-A4E2-0940C1C50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327" y="3715874"/>
            <a:ext cx="681056" cy="790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AI-generated content may be incorrect.">
            <a:extLst>
              <a:ext uri="{FF2B5EF4-FFF2-40B4-BE49-F238E27FC236}">
                <a16:creationId xmlns:a16="http://schemas.microsoft.com/office/drawing/2014/main" id="{62FF6226-4409-DA6E-2470-A9C11B6F3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22354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DA787-2329-E07C-7FFF-C643963FDD6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A157A99-07D9-C21F-587D-9AF0F43DE5FE}"/>
              </a:ext>
            </a:extLst>
          </p:cNvPr>
          <p:cNvSpPr txBox="1"/>
          <p:nvPr/>
        </p:nvSpPr>
        <p:spPr>
          <a:xfrm>
            <a:off x="1813430" y="2090172"/>
            <a:ext cx="8565139" cy="2677656"/>
          </a:xfrm>
          <a:prstGeom prst="rect">
            <a:avLst/>
          </a:prstGeom>
          <a:noFill/>
          <a:ln w="38100">
            <a:solidFill>
              <a:srgbClr val="00B0F0"/>
            </a:solidFill>
          </a:ln>
        </p:spPr>
        <p:txBody>
          <a:bodyPr wrap="square">
            <a:spAutoFit/>
          </a:bodyPr>
          <a:lstStyle/>
          <a:p>
            <a:pPr algn="ctr"/>
            <a:r>
              <a:rPr lang="en-GB" sz="2400" dirty="0"/>
              <a:t>To support focus and reduce visual stress, our learning slides use a consistent color-coded background system. This creates a "silent communication" between tutor and pupil, letting the student know exactly what is expected of them before they even read the first word. This predictable environment reduces anxiety, helps with visual processing, and allows your child to focus on what matters most: the new concept being introduced. </a:t>
            </a:r>
          </a:p>
        </p:txBody>
      </p:sp>
      <p:pic>
        <p:nvPicPr>
          <p:cNvPr id="5" name="Picture 4" descr="A blue and white logo&#10;&#10;AI-generated content may be incorrect.">
            <a:extLst>
              <a:ext uri="{FF2B5EF4-FFF2-40B4-BE49-F238E27FC236}">
                <a16:creationId xmlns:a16="http://schemas.microsoft.com/office/drawing/2014/main" id="{35FC96E7-8238-EFAF-C22C-EBCFA0672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107130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2" y="914961"/>
            <a:ext cx="11986591" cy="5267581"/>
          </a:xfrm>
          <a:prstGeom prst="rect">
            <a:avLst/>
          </a:prstGeom>
          <a:solidFill>
            <a:srgbClr val="E1C0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F6F246A-C17A-4EFA-8C60-DC8D7CC4A7AD}"/>
              </a:ext>
            </a:extLst>
          </p:cNvPr>
          <p:cNvSpPr txBox="1"/>
          <p:nvPr/>
        </p:nvSpPr>
        <p:spPr>
          <a:xfrm>
            <a:off x="8176551" y="4908871"/>
            <a:ext cx="3693113" cy="1169551"/>
          </a:xfrm>
          <a:prstGeom prst="rect">
            <a:avLst/>
          </a:prstGeom>
          <a:solidFill>
            <a:schemeClr val="bg1"/>
          </a:solidFill>
          <a:ln w="38100">
            <a:solidFill>
              <a:srgbClr val="00B050"/>
            </a:solidFill>
          </a:ln>
        </p:spPr>
        <p:txBody>
          <a:bodyPr wrap="square">
            <a:spAutoFit/>
          </a:bodyPr>
          <a:lstStyle/>
          <a:p>
            <a:pPr algn="ctr"/>
            <a:r>
              <a:rPr lang="en-GB" sz="1400" dirty="0"/>
              <a:t>Purple slides review the learning from the previous lesson. This is an essential step which supports children to convert new learning from their short to long term memory. Regular practise at home will also support this.</a:t>
            </a:r>
          </a:p>
        </p:txBody>
      </p:sp>
      <p:pic>
        <p:nvPicPr>
          <p:cNvPr id="15" name="Picture 4" descr="See the source image">
            <a:extLst>
              <a:ext uri="{FF2B5EF4-FFF2-40B4-BE49-F238E27FC236}">
                <a16:creationId xmlns:a16="http://schemas.microsoft.com/office/drawing/2014/main" id="{BBE09B69-B1DE-463E-9769-8E443AC46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002" y="4014697"/>
            <a:ext cx="681056" cy="790054"/>
          </a:xfrm>
          <a:prstGeom prst="rect">
            <a:avLst/>
          </a:prstGeom>
          <a:solidFill>
            <a:schemeClr val="bg1"/>
          </a:solidFill>
        </p:spPr>
      </p:pic>
      <p:sp>
        <p:nvSpPr>
          <p:cNvPr id="16" name="TextBox 15">
            <a:extLst>
              <a:ext uri="{FF2B5EF4-FFF2-40B4-BE49-F238E27FC236}">
                <a16:creationId xmlns:a16="http://schemas.microsoft.com/office/drawing/2014/main" id="{BA1F1F51-B23F-4037-BFDC-7F08AD8CC0D4}"/>
              </a:ext>
            </a:extLst>
          </p:cNvPr>
          <p:cNvSpPr txBox="1"/>
          <p:nvPr/>
        </p:nvSpPr>
        <p:spPr>
          <a:xfrm>
            <a:off x="3279190" y="1194999"/>
            <a:ext cx="5832629" cy="400110"/>
          </a:xfrm>
          <a:prstGeom prst="rect">
            <a:avLst/>
          </a:prstGeom>
          <a:noFill/>
        </p:spPr>
        <p:txBody>
          <a:bodyPr wrap="square" rtlCol="0">
            <a:spAutoFit/>
          </a:bodyPr>
          <a:lstStyle/>
          <a:p>
            <a:pPr algn="ctr"/>
            <a:r>
              <a:rPr lang="en-GB" sz="2000" dirty="0"/>
              <a:t>4 + 3 = 7    so  ….</a:t>
            </a:r>
          </a:p>
        </p:txBody>
      </p:sp>
      <p:sp>
        <p:nvSpPr>
          <p:cNvPr id="20" name="TextBox 19">
            <a:extLst>
              <a:ext uri="{FF2B5EF4-FFF2-40B4-BE49-F238E27FC236}">
                <a16:creationId xmlns:a16="http://schemas.microsoft.com/office/drawing/2014/main" id="{E96F2D43-D749-42AB-8E17-A3E26030AE29}"/>
              </a:ext>
            </a:extLst>
          </p:cNvPr>
          <p:cNvSpPr txBox="1"/>
          <p:nvPr/>
        </p:nvSpPr>
        <p:spPr>
          <a:xfrm>
            <a:off x="2482879" y="2419562"/>
            <a:ext cx="1819924" cy="400110"/>
          </a:xfrm>
          <a:prstGeom prst="rect">
            <a:avLst/>
          </a:prstGeom>
          <a:noFill/>
        </p:spPr>
        <p:txBody>
          <a:bodyPr wrap="square" rtlCol="0">
            <a:spAutoFit/>
          </a:bodyPr>
          <a:lstStyle/>
          <a:p>
            <a:pPr algn="ctr"/>
            <a:r>
              <a:rPr lang="en-GB" sz="2000"/>
              <a:t>40 + 30 =</a:t>
            </a:r>
          </a:p>
        </p:txBody>
      </p:sp>
      <p:sp>
        <p:nvSpPr>
          <p:cNvPr id="21" name="TextBox 20">
            <a:extLst>
              <a:ext uri="{FF2B5EF4-FFF2-40B4-BE49-F238E27FC236}">
                <a16:creationId xmlns:a16="http://schemas.microsoft.com/office/drawing/2014/main" id="{61FF1CBC-EFAA-42CF-8E18-FD56EF0EE041}"/>
              </a:ext>
            </a:extLst>
          </p:cNvPr>
          <p:cNvSpPr txBox="1"/>
          <p:nvPr/>
        </p:nvSpPr>
        <p:spPr>
          <a:xfrm>
            <a:off x="7587452" y="2413293"/>
            <a:ext cx="1819924" cy="400110"/>
          </a:xfrm>
          <a:prstGeom prst="rect">
            <a:avLst/>
          </a:prstGeom>
          <a:noFill/>
        </p:spPr>
        <p:txBody>
          <a:bodyPr wrap="square" rtlCol="0">
            <a:spAutoFit/>
          </a:bodyPr>
          <a:lstStyle/>
          <a:p>
            <a:pPr algn="ctr"/>
            <a:r>
              <a:rPr lang="en-GB" sz="2000"/>
              <a:t>54 + 3 =</a:t>
            </a:r>
          </a:p>
        </p:txBody>
      </p:sp>
      <p:sp>
        <p:nvSpPr>
          <p:cNvPr id="22" name="TextBox 21">
            <a:extLst>
              <a:ext uri="{FF2B5EF4-FFF2-40B4-BE49-F238E27FC236}">
                <a16:creationId xmlns:a16="http://schemas.microsoft.com/office/drawing/2014/main" id="{6BD93372-E662-4BBF-8863-1BBBC262E0F0}"/>
              </a:ext>
            </a:extLst>
          </p:cNvPr>
          <p:cNvSpPr txBox="1"/>
          <p:nvPr/>
        </p:nvSpPr>
        <p:spPr>
          <a:xfrm>
            <a:off x="5186038" y="2413293"/>
            <a:ext cx="1819924" cy="400110"/>
          </a:xfrm>
          <a:prstGeom prst="rect">
            <a:avLst/>
          </a:prstGeom>
          <a:noFill/>
        </p:spPr>
        <p:txBody>
          <a:bodyPr wrap="square" rtlCol="0">
            <a:spAutoFit/>
          </a:bodyPr>
          <a:lstStyle/>
          <a:p>
            <a:pPr algn="ctr"/>
            <a:r>
              <a:rPr lang="en-GB" sz="2000"/>
              <a:t>40 + 32 =</a:t>
            </a:r>
          </a:p>
        </p:txBody>
      </p:sp>
      <p:sp>
        <p:nvSpPr>
          <p:cNvPr id="23" name="Rectangle 22">
            <a:extLst>
              <a:ext uri="{FF2B5EF4-FFF2-40B4-BE49-F238E27FC236}">
                <a16:creationId xmlns:a16="http://schemas.microsoft.com/office/drawing/2014/main" id="{89071A6C-885A-468E-8888-2C67BB0A8C5C}"/>
              </a:ext>
            </a:extLst>
          </p:cNvPr>
          <p:cNvSpPr/>
          <p:nvPr/>
        </p:nvSpPr>
        <p:spPr>
          <a:xfrm>
            <a:off x="3983116" y="2413293"/>
            <a:ext cx="390617" cy="400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B4FFEA0-B3AE-4D48-BCE3-1E7A15ACDDC8}"/>
              </a:ext>
            </a:extLst>
          </p:cNvPr>
          <p:cNvSpPr/>
          <p:nvPr/>
        </p:nvSpPr>
        <p:spPr>
          <a:xfrm>
            <a:off x="6728537" y="2392416"/>
            <a:ext cx="390617" cy="400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9F117E4-21FD-432C-8532-14D32ABD3780}"/>
              </a:ext>
            </a:extLst>
          </p:cNvPr>
          <p:cNvSpPr/>
          <p:nvPr/>
        </p:nvSpPr>
        <p:spPr>
          <a:xfrm>
            <a:off x="9006775" y="2392416"/>
            <a:ext cx="390617" cy="400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ABC1396-827D-412B-821B-A8768AB2376F}"/>
              </a:ext>
            </a:extLst>
          </p:cNvPr>
          <p:cNvSpPr/>
          <p:nvPr/>
        </p:nvSpPr>
        <p:spPr>
          <a:xfrm>
            <a:off x="4139627" y="4509040"/>
            <a:ext cx="3503282" cy="9238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a:solidFill>
                  <a:schemeClr val="tx1"/>
                </a:solidFill>
                <a:cs typeface="Calibri"/>
              </a:rPr>
              <a:t>If I know 5 + 3 = 8 </a:t>
            </a:r>
          </a:p>
          <a:p>
            <a:pPr algn="ctr"/>
            <a:endParaRPr lang="en-GB" sz="1400">
              <a:solidFill>
                <a:schemeClr val="tx1"/>
              </a:solidFill>
              <a:cs typeface="Calibri"/>
            </a:endParaRPr>
          </a:p>
          <a:p>
            <a:pPr algn="ctr"/>
            <a:r>
              <a:rPr lang="en-GB" sz="1400">
                <a:solidFill>
                  <a:schemeClr val="tx1"/>
                </a:solidFill>
                <a:cs typeface="Calibri"/>
              </a:rPr>
              <a:t>What else do I know? </a:t>
            </a:r>
          </a:p>
        </p:txBody>
      </p:sp>
      <p:pic>
        <p:nvPicPr>
          <p:cNvPr id="27" name="Picture 26" descr="A picture containing drawing, hat&#10;&#10;Description generated with very high confidence">
            <a:extLst>
              <a:ext uri="{FF2B5EF4-FFF2-40B4-BE49-F238E27FC236}">
                <a16:creationId xmlns:a16="http://schemas.microsoft.com/office/drawing/2014/main" id="{E6BCD0DB-7341-4408-A0A7-F14D8FB189B0}"/>
              </a:ext>
            </a:extLst>
          </p:cNvPr>
          <p:cNvPicPr>
            <a:picLocks noChangeAspect="1"/>
          </p:cNvPicPr>
          <p:nvPr/>
        </p:nvPicPr>
        <p:blipFill>
          <a:blip r:embed="rId3"/>
          <a:stretch>
            <a:fillRect/>
          </a:stretch>
        </p:blipFill>
        <p:spPr>
          <a:xfrm rot="20358010">
            <a:off x="3858639" y="4639284"/>
            <a:ext cx="561975" cy="657225"/>
          </a:xfrm>
          <a:prstGeom prst="rect">
            <a:avLst/>
          </a:prstGeom>
        </p:spPr>
      </p:pic>
      <p:pic>
        <p:nvPicPr>
          <p:cNvPr id="28" name="Picture 27" descr="A picture containing drawing, hat&#10;&#10;Description generated with very high confidence">
            <a:extLst>
              <a:ext uri="{FF2B5EF4-FFF2-40B4-BE49-F238E27FC236}">
                <a16:creationId xmlns:a16="http://schemas.microsoft.com/office/drawing/2014/main" id="{060DA95D-0AA9-4FD1-B117-B333D95A1DA2}"/>
              </a:ext>
            </a:extLst>
          </p:cNvPr>
          <p:cNvPicPr>
            <a:picLocks noChangeAspect="1"/>
          </p:cNvPicPr>
          <p:nvPr/>
        </p:nvPicPr>
        <p:blipFill>
          <a:blip r:embed="rId3"/>
          <a:stretch>
            <a:fillRect/>
          </a:stretch>
        </p:blipFill>
        <p:spPr>
          <a:xfrm rot="1027585">
            <a:off x="7329428" y="4649218"/>
            <a:ext cx="561975" cy="657225"/>
          </a:xfrm>
          <a:prstGeom prst="rect">
            <a:avLst/>
          </a:prstGeom>
        </p:spPr>
      </p:pic>
      <p:sp>
        <p:nvSpPr>
          <p:cNvPr id="29" name="TextBox 28">
            <a:extLst>
              <a:ext uri="{FF2B5EF4-FFF2-40B4-BE49-F238E27FC236}">
                <a16:creationId xmlns:a16="http://schemas.microsoft.com/office/drawing/2014/main" id="{587B2786-2B92-4C2D-BE02-8A832A7540B4}"/>
              </a:ext>
            </a:extLst>
          </p:cNvPr>
          <p:cNvSpPr txBox="1"/>
          <p:nvPr/>
        </p:nvSpPr>
        <p:spPr>
          <a:xfrm>
            <a:off x="225777" y="5404213"/>
            <a:ext cx="3053413" cy="954107"/>
          </a:xfrm>
          <a:prstGeom prst="rect">
            <a:avLst/>
          </a:prstGeom>
          <a:solidFill>
            <a:schemeClr val="bg1"/>
          </a:solidFill>
          <a:ln w="38100">
            <a:solidFill>
              <a:srgbClr val="00B0F0"/>
            </a:solidFill>
          </a:ln>
        </p:spPr>
        <p:txBody>
          <a:bodyPr wrap="square">
            <a:spAutoFit/>
          </a:bodyPr>
          <a:lstStyle/>
          <a:p>
            <a:pPr algn="ctr"/>
            <a:r>
              <a:rPr lang="en-GB" sz="1400" dirty="0"/>
              <a:t>Wizard challenges (represented by a wizard hat) provide stretch and challenge and require a deeper level of understanding. </a:t>
            </a:r>
          </a:p>
        </p:txBody>
      </p:sp>
      <p:pic>
        <p:nvPicPr>
          <p:cNvPr id="2" name="Picture 1" descr="A blue and white logo&#10;&#10;AI-generated content may be incorrect.">
            <a:extLst>
              <a:ext uri="{FF2B5EF4-FFF2-40B4-BE49-F238E27FC236}">
                <a16:creationId xmlns:a16="http://schemas.microsoft.com/office/drawing/2014/main" id="{9BF1C353-F7C1-D0FC-9D57-2B014EEBA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cxnSp>
        <p:nvCxnSpPr>
          <p:cNvPr id="3" name="Straight Arrow Connector 2">
            <a:extLst>
              <a:ext uri="{FF2B5EF4-FFF2-40B4-BE49-F238E27FC236}">
                <a16:creationId xmlns:a16="http://schemas.microsoft.com/office/drawing/2014/main" id="{7F9648CD-BD0A-3DD8-2D32-B43E99E3D407}"/>
              </a:ext>
            </a:extLst>
          </p:cNvPr>
          <p:cNvCxnSpPr>
            <a:cxnSpLocks/>
          </p:cNvCxnSpPr>
          <p:nvPr/>
        </p:nvCxnSpPr>
        <p:spPr>
          <a:xfrm flipV="1">
            <a:off x="3302816" y="5304129"/>
            <a:ext cx="646632" cy="47445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7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99390"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sp>
        <p:nvSpPr>
          <p:cNvPr id="10" name="TextBox 9">
            <a:extLst>
              <a:ext uri="{FF2B5EF4-FFF2-40B4-BE49-F238E27FC236}">
                <a16:creationId xmlns:a16="http://schemas.microsoft.com/office/drawing/2014/main" id="{765CBD29-50EE-4FF5-95CC-3E36B754D1A2}"/>
              </a:ext>
            </a:extLst>
          </p:cNvPr>
          <p:cNvSpPr txBox="1"/>
          <p:nvPr/>
        </p:nvSpPr>
        <p:spPr>
          <a:xfrm>
            <a:off x="8444278" y="5458102"/>
            <a:ext cx="3693113" cy="1169551"/>
          </a:xfrm>
          <a:prstGeom prst="rect">
            <a:avLst/>
          </a:prstGeom>
          <a:solidFill>
            <a:schemeClr val="bg1"/>
          </a:solidFill>
          <a:ln w="38100">
            <a:solidFill>
              <a:srgbClr val="00B0F0"/>
            </a:solidFill>
          </a:ln>
        </p:spPr>
        <p:txBody>
          <a:bodyPr wrap="square">
            <a:spAutoFit/>
          </a:bodyPr>
          <a:lstStyle/>
          <a:p>
            <a:pPr algn="ctr"/>
            <a:r>
              <a:rPr lang="en-GB" sz="1400" dirty="0"/>
              <a:t>Green slides are for teaching. Learning is broken down into small manageable steps that follow an I do, we do, you do cycle. This pattern of  teaching promotes independence and ensures success by the end of the lesson .</a:t>
            </a:r>
          </a:p>
        </p:txBody>
      </p:sp>
      <p:pic>
        <p:nvPicPr>
          <p:cNvPr id="11" name="Picture 4" descr="See the source image">
            <a:extLst>
              <a:ext uri="{FF2B5EF4-FFF2-40B4-BE49-F238E27FC236}">
                <a16:creationId xmlns:a16="http://schemas.microsoft.com/office/drawing/2014/main" id="{9026B17F-C2D8-418A-89FC-949E6FCFC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0306" y="4584358"/>
            <a:ext cx="681056" cy="790054"/>
          </a:xfrm>
          <a:prstGeom prst="rect">
            <a:avLst/>
          </a:prstGeom>
          <a:solidFill>
            <a:schemeClr val="bg1"/>
          </a:solidFill>
        </p:spPr>
      </p:pic>
      <p:sp>
        <p:nvSpPr>
          <p:cNvPr id="5" name="TextBox 4">
            <a:extLst>
              <a:ext uri="{FF2B5EF4-FFF2-40B4-BE49-F238E27FC236}">
                <a16:creationId xmlns:a16="http://schemas.microsoft.com/office/drawing/2014/main" id="{7BE42FBC-9C6B-470C-B603-30FF6419798F}"/>
              </a:ext>
            </a:extLst>
          </p:cNvPr>
          <p:cNvSpPr txBox="1"/>
          <p:nvPr/>
        </p:nvSpPr>
        <p:spPr>
          <a:xfrm>
            <a:off x="11020425" y="1072925"/>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23" name="Picture 22" descr="A picture containing parking, outdoor, meter, building&#10;&#10;Description generated with very high confidence">
            <a:extLst>
              <a:ext uri="{FF2B5EF4-FFF2-40B4-BE49-F238E27FC236}">
                <a16:creationId xmlns:a16="http://schemas.microsoft.com/office/drawing/2014/main" id="{A5F9F03C-3611-44A8-B54D-528F9F1648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0971" y="1178569"/>
            <a:ext cx="4090058" cy="5107586"/>
          </a:xfrm>
          <a:prstGeom prst="rect">
            <a:avLst/>
          </a:prstGeom>
        </p:spPr>
      </p:pic>
      <p:sp>
        <p:nvSpPr>
          <p:cNvPr id="24" name="Oval Callout 6">
            <a:extLst>
              <a:ext uri="{FF2B5EF4-FFF2-40B4-BE49-F238E27FC236}">
                <a16:creationId xmlns:a16="http://schemas.microsoft.com/office/drawing/2014/main" id="{7AC2AD4D-67B9-476E-A67F-F63A7E2AB766}"/>
              </a:ext>
            </a:extLst>
          </p:cNvPr>
          <p:cNvSpPr/>
          <p:nvPr/>
        </p:nvSpPr>
        <p:spPr>
          <a:xfrm>
            <a:off x="501641" y="1257591"/>
            <a:ext cx="2495506" cy="1890006"/>
          </a:xfrm>
          <a:prstGeom prst="wedgeEllipseCallout">
            <a:avLst>
              <a:gd name="adj1" fmla="val -51182"/>
              <a:gd name="adj2" fmla="val 39865"/>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How much does a book, a game, a car, and a mug cost?</a:t>
            </a:r>
          </a:p>
        </p:txBody>
      </p:sp>
      <p:pic>
        <p:nvPicPr>
          <p:cNvPr id="3" name="Picture 2" descr="A blue and white logo&#10;&#10;AI-generated content may be incorrect.">
            <a:extLst>
              <a:ext uri="{FF2B5EF4-FFF2-40B4-BE49-F238E27FC236}">
                <a16:creationId xmlns:a16="http://schemas.microsoft.com/office/drawing/2014/main" id="{8B474A62-55F3-2A5A-97BA-429A8553C9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335913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8E02-9D75-474B-9ECA-B3CEF9597D57}"/>
              </a:ext>
            </a:extLst>
          </p:cNvPr>
          <p:cNvSpPr/>
          <p:nvPr/>
        </p:nvSpPr>
        <p:spPr>
          <a:xfrm>
            <a:off x="99390"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9AC0D53-E123-4983-8D4B-938F7C0377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785" y="970856"/>
            <a:ext cx="4122124" cy="1400863"/>
          </a:xfrm>
          <a:prstGeom prst="rect">
            <a:avLst/>
          </a:prstGeom>
        </p:spPr>
      </p:pic>
      <p:pic>
        <p:nvPicPr>
          <p:cNvPr id="6" name="Picture 5" descr="A screen shot of a window&#10;&#10;Description generated with high confidence">
            <a:extLst>
              <a:ext uri="{FF2B5EF4-FFF2-40B4-BE49-F238E27FC236}">
                <a16:creationId xmlns:a16="http://schemas.microsoft.com/office/drawing/2014/main" id="{7BEE7BCD-B38E-49DC-82B2-929CE3756D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84752" y="2979125"/>
            <a:ext cx="3841253" cy="351179"/>
          </a:xfrm>
          <a:prstGeom prst="rect">
            <a:avLst/>
          </a:prstGeom>
        </p:spPr>
      </p:pic>
      <p:pic>
        <p:nvPicPr>
          <p:cNvPr id="7" name="Picture 6" descr="A screen shot of a window&#10;&#10;Description generated with high confidence">
            <a:extLst>
              <a:ext uri="{FF2B5EF4-FFF2-40B4-BE49-F238E27FC236}">
                <a16:creationId xmlns:a16="http://schemas.microsoft.com/office/drawing/2014/main" id="{64B64916-1945-4C55-B96A-0BB923D587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06137" y="3579074"/>
            <a:ext cx="575255" cy="1012428"/>
          </a:xfrm>
          <a:prstGeom prst="rect">
            <a:avLst/>
          </a:prstGeom>
        </p:spPr>
      </p:pic>
      <p:pic>
        <p:nvPicPr>
          <p:cNvPr id="8" name="Picture 7" descr="A screen shot of a window&#10;&#10;Description generated with high confidence">
            <a:extLst>
              <a:ext uri="{FF2B5EF4-FFF2-40B4-BE49-F238E27FC236}">
                <a16:creationId xmlns:a16="http://schemas.microsoft.com/office/drawing/2014/main" id="{011D97D6-ED96-40B8-9EC9-BB1E01A0F1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52408" y="3573361"/>
            <a:ext cx="252014" cy="1893240"/>
          </a:xfrm>
          <a:prstGeom prst="rect">
            <a:avLst/>
          </a:prstGeom>
        </p:spPr>
      </p:pic>
      <p:pic>
        <p:nvPicPr>
          <p:cNvPr id="9" name="Picture 8" descr="A screen shot of a window&#10;&#10;Description generated with high confidence">
            <a:extLst>
              <a:ext uri="{FF2B5EF4-FFF2-40B4-BE49-F238E27FC236}">
                <a16:creationId xmlns:a16="http://schemas.microsoft.com/office/drawing/2014/main" id="{66197F92-BA03-4216-AFB0-4742EA6F38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32167" y="3579074"/>
            <a:ext cx="367517" cy="1012428"/>
          </a:xfrm>
          <a:prstGeom prst="rect">
            <a:avLst/>
          </a:prstGeom>
        </p:spPr>
      </p:pic>
      <p:pic>
        <p:nvPicPr>
          <p:cNvPr id="10" name="Picture 9" descr="A screen shot of a window&#10;&#10;Description generated with high confidence">
            <a:extLst>
              <a:ext uri="{FF2B5EF4-FFF2-40B4-BE49-F238E27FC236}">
                <a16:creationId xmlns:a16="http://schemas.microsoft.com/office/drawing/2014/main" id="{C2431551-CCFB-45A6-B6F1-349EB4D5C5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80806" y="3577609"/>
            <a:ext cx="252014" cy="1893240"/>
          </a:xfrm>
          <a:prstGeom prst="rect">
            <a:avLst/>
          </a:prstGeom>
        </p:spPr>
      </p:pic>
      <p:pic>
        <p:nvPicPr>
          <p:cNvPr id="11" name="Picture 10" descr="A screen shot of a window&#10;&#10;Description generated with high confidence">
            <a:extLst>
              <a:ext uri="{FF2B5EF4-FFF2-40B4-BE49-F238E27FC236}">
                <a16:creationId xmlns:a16="http://schemas.microsoft.com/office/drawing/2014/main" id="{43B48616-A373-44EC-BFF6-69D028E4C3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42821" y="3577609"/>
            <a:ext cx="252015" cy="1012428"/>
          </a:xfrm>
          <a:prstGeom prst="rect">
            <a:avLst/>
          </a:prstGeom>
        </p:spPr>
      </p:pic>
      <p:pic>
        <p:nvPicPr>
          <p:cNvPr id="12" name="Picture 11" descr="A screen shot of a window&#10;&#10;Description generated with high confidence">
            <a:extLst>
              <a:ext uri="{FF2B5EF4-FFF2-40B4-BE49-F238E27FC236}">
                <a16:creationId xmlns:a16="http://schemas.microsoft.com/office/drawing/2014/main" id="{CAEA86E6-CE36-4242-B059-FD8C31E58B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93449" y="3577070"/>
            <a:ext cx="252014" cy="1893240"/>
          </a:xfrm>
          <a:prstGeom prst="rect">
            <a:avLst/>
          </a:prstGeom>
        </p:spPr>
      </p:pic>
      <p:pic>
        <p:nvPicPr>
          <p:cNvPr id="13" name="Picture 12" descr="A screen shot of a window&#10;&#10;Description generated with high confidence">
            <a:extLst>
              <a:ext uri="{FF2B5EF4-FFF2-40B4-BE49-F238E27FC236}">
                <a16:creationId xmlns:a16="http://schemas.microsoft.com/office/drawing/2014/main" id="{9B6239CD-C53F-4C8B-B357-230E931794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86098" y="3577609"/>
            <a:ext cx="154003" cy="1012428"/>
          </a:xfrm>
          <a:prstGeom prst="rect">
            <a:avLst/>
          </a:prstGeom>
        </p:spPr>
      </p:pic>
      <p:pic>
        <p:nvPicPr>
          <p:cNvPr id="14" name="Picture 13" descr="A screen shot of a window&#10;&#10;Description generated with high confidence">
            <a:extLst>
              <a:ext uri="{FF2B5EF4-FFF2-40B4-BE49-F238E27FC236}">
                <a16:creationId xmlns:a16="http://schemas.microsoft.com/office/drawing/2014/main" id="{FA5161C1-2E48-42B6-8F8D-FD320BC76D2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8"/>
          <a:stretch/>
        </p:blipFill>
        <p:spPr>
          <a:xfrm>
            <a:off x="3906136" y="4590037"/>
            <a:ext cx="1744502" cy="170038"/>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513BD40B-FF52-472D-A3EA-6F33AED55E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06137" y="3577609"/>
            <a:ext cx="575255" cy="1012428"/>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BCE536B6-5C8C-4A16-ACF7-AD260661236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19519" y="3577609"/>
            <a:ext cx="380165" cy="1012428"/>
          </a:xfrm>
          <a:prstGeom prst="rect">
            <a:avLst/>
          </a:prstGeom>
        </p:spPr>
      </p:pic>
      <p:pic>
        <p:nvPicPr>
          <p:cNvPr id="17" name="Picture 16" descr="A screen shot of a window&#10;&#10;Description generated with high confidence">
            <a:extLst>
              <a:ext uri="{FF2B5EF4-FFF2-40B4-BE49-F238E27FC236}">
                <a16:creationId xmlns:a16="http://schemas.microsoft.com/office/drawing/2014/main" id="{E44F4496-4033-497F-B13C-FC75C53860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088"/>
          <a:stretch/>
        </p:blipFill>
        <p:spPr>
          <a:xfrm>
            <a:off x="4314018" y="6021158"/>
            <a:ext cx="765415" cy="323411"/>
          </a:xfrm>
          <a:prstGeom prst="rect">
            <a:avLst/>
          </a:prstGeom>
        </p:spPr>
      </p:pic>
      <p:pic>
        <p:nvPicPr>
          <p:cNvPr id="18" name="Picture 17" descr="A screen shot of a window&#10;&#10;Description generated with high confidence">
            <a:extLst>
              <a:ext uri="{FF2B5EF4-FFF2-40B4-BE49-F238E27FC236}">
                <a16:creationId xmlns:a16="http://schemas.microsoft.com/office/drawing/2014/main" id="{A0BE7AE7-6BBE-4D50-B3BC-B3DFECC2304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654466" y="5745965"/>
            <a:ext cx="311555" cy="630351"/>
          </a:xfrm>
          <a:prstGeom prst="rect">
            <a:avLst/>
          </a:prstGeom>
        </p:spPr>
      </p:pic>
      <p:pic>
        <p:nvPicPr>
          <p:cNvPr id="19" name="Picture 18" descr="A screen shot of a window&#10;&#10;Description generated with high confidence">
            <a:extLst>
              <a:ext uri="{FF2B5EF4-FFF2-40B4-BE49-F238E27FC236}">
                <a16:creationId xmlns:a16="http://schemas.microsoft.com/office/drawing/2014/main" id="{50C05B9A-2B22-4E6F-8743-E32B566A9C9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10278" y="4548320"/>
            <a:ext cx="1060302" cy="211755"/>
          </a:xfrm>
          <a:prstGeom prst="rect">
            <a:avLst/>
          </a:prstGeom>
        </p:spPr>
      </p:pic>
      <p:pic>
        <p:nvPicPr>
          <p:cNvPr id="20" name="Picture 19" descr="A screen shot of a window&#10;&#10;Description generated with high confidence">
            <a:extLst>
              <a:ext uri="{FF2B5EF4-FFF2-40B4-BE49-F238E27FC236}">
                <a16:creationId xmlns:a16="http://schemas.microsoft.com/office/drawing/2014/main" id="{9E822235-6AE9-41AB-BF39-0934A25832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44083" y="3577070"/>
            <a:ext cx="252015" cy="1012428"/>
          </a:xfrm>
          <a:prstGeom prst="rect">
            <a:avLst/>
          </a:prstGeom>
        </p:spPr>
      </p:pic>
      <p:pic>
        <p:nvPicPr>
          <p:cNvPr id="21" name="Picture 20" descr="A screen shot of a window&#10;&#10;Description generated with high confidence">
            <a:extLst>
              <a:ext uri="{FF2B5EF4-FFF2-40B4-BE49-F238E27FC236}">
                <a16:creationId xmlns:a16="http://schemas.microsoft.com/office/drawing/2014/main" id="{E939F288-387E-45CC-945A-E55973927DC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87360" y="3577070"/>
            <a:ext cx="154003" cy="1012428"/>
          </a:xfrm>
          <a:prstGeom prst="rect">
            <a:avLst/>
          </a:prstGeom>
        </p:spPr>
      </p:pic>
      <p:pic>
        <p:nvPicPr>
          <p:cNvPr id="22" name="Picture 21" descr="A screen shot of a window&#10;&#10;Description generated with high confidence">
            <a:extLst>
              <a:ext uri="{FF2B5EF4-FFF2-40B4-BE49-F238E27FC236}">
                <a16:creationId xmlns:a16="http://schemas.microsoft.com/office/drawing/2014/main" id="{87A3F70C-3A94-42D6-B165-612DD838AC8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3088"/>
          <a:stretch/>
        </p:blipFill>
        <p:spPr>
          <a:xfrm>
            <a:off x="6765716" y="6014808"/>
            <a:ext cx="311555" cy="323385"/>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8536CE33-2C65-463D-862D-9D10EB4D67F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637327" y="6057558"/>
            <a:ext cx="193040" cy="237697"/>
          </a:xfrm>
          <a:prstGeom prst="rect">
            <a:avLst/>
          </a:prstGeom>
        </p:spPr>
      </p:pic>
      <p:pic>
        <p:nvPicPr>
          <p:cNvPr id="24" name="Picture 23" descr="A screen shot of a window&#10;&#10;Description generated with high confidence">
            <a:extLst>
              <a:ext uri="{FF2B5EF4-FFF2-40B4-BE49-F238E27FC236}">
                <a16:creationId xmlns:a16="http://schemas.microsoft.com/office/drawing/2014/main" id="{0AECECD8-72AE-4EAD-B285-FDFFBCF7B23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7620394" y="2979124"/>
            <a:ext cx="320477" cy="243316"/>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DBACDD6F-4E02-4405-9689-4B3B85C096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05599" y="4794480"/>
            <a:ext cx="575255" cy="1012428"/>
          </a:xfrm>
          <a:prstGeom prst="rect">
            <a:avLst/>
          </a:prstGeom>
        </p:spPr>
      </p:pic>
      <p:pic>
        <p:nvPicPr>
          <p:cNvPr id="26" name="Picture 25" descr="A screen shot of a window&#10;&#10;Description generated with high confidence">
            <a:extLst>
              <a:ext uri="{FF2B5EF4-FFF2-40B4-BE49-F238E27FC236}">
                <a16:creationId xmlns:a16="http://schemas.microsoft.com/office/drawing/2014/main" id="{303ABFAE-91D8-4B22-92DE-DD43F4DC5DB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4807146" y="4796068"/>
            <a:ext cx="356750" cy="1012428"/>
          </a:xfrm>
          <a:prstGeom prst="rect">
            <a:avLst/>
          </a:prstGeom>
        </p:spPr>
      </p:pic>
      <p:pic>
        <p:nvPicPr>
          <p:cNvPr id="27" name="Picture 26" descr="A screen shot of a window&#10;&#10;Description generated with high confidence">
            <a:extLst>
              <a:ext uri="{FF2B5EF4-FFF2-40B4-BE49-F238E27FC236}">
                <a16:creationId xmlns:a16="http://schemas.microsoft.com/office/drawing/2014/main" id="{A10174D9-8883-4C5F-8E68-8B9F77982F4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31240" y="4796068"/>
            <a:ext cx="252015" cy="1012428"/>
          </a:xfrm>
          <a:prstGeom prst="rect">
            <a:avLst/>
          </a:prstGeom>
        </p:spPr>
      </p:pic>
      <p:pic>
        <p:nvPicPr>
          <p:cNvPr id="28" name="Picture 27" descr="A screen shot of a window&#10;&#10;Description generated with high confidence">
            <a:extLst>
              <a:ext uri="{FF2B5EF4-FFF2-40B4-BE49-F238E27FC236}">
                <a16:creationId xmlns:a16="http://schemas.microsoft.com/office/drawing/2014/main" id="{1FBACE03-91C6-4C4C-8EBA-3761F27B9E2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827084" y="4794480"/>
            <a:ext cx="154003" cy="1012428"/>
          </a:xfrm>
          <a:prstGeom prst="rect">
            <a:avLst/>
          </a:prstGeom>
        </p:spPr>
      </p:pic>
      <p:pic>
        <p:nvPicPr>
          <p:cNvPr id="29" name="Picture 28" descr="A screen shot of a window&#10;&#10;Description generated with high confidence">
            <a:extLst>
              <a:ext uri="{FF2B5EF4-FFF2-40B4-BE49-F238E27FC236}">
                <a16:creationId xmlns:a16="http://schemas.microsoft.com/office/drawing/2014/main" id="{0AD0C357-644A-428C-B4F5-46CBEDD78BD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11953"/>
          <a:stretch/>
        </p:blipFill>
        <p:spPr>
          <a:xfrm>
            <a:off x="8687634" y="6021158"/>
            <a:ext cx="462013" cy="351179"/>
          </a:xfrm>
          <a:prstGeom prst="rect">
            <a:avLst/>
          </a:prstGeom>
        </p:spPr>
      </p:pic>
      <p:pic>
        <p:nvPicPr>
          <p:cNvPr id="30" name="Picture 29" descr="A screen shot of a window&#10;&#10;Description generated with high confidence">
            <a:extLst>
              <a:ext uri="{FF2B5EF4-FFF2-40B4-BE49-F238E27FC236}">
                <a16:creationId xmlns:a16="http://schemas.microsoft.com/office/drawing/2014/main" id="{9B5A027B-F59A-4102-8AEC-68422775A95B}"/>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8572129" y="2979124"/>
            <a:ext cx="462013" cy="351179"/>
          </a:xfrm>
          <a:prstGeom prst="rect">
            <a:avLst/>
          </a:prstGeom>
        </p:spPr>
      </p:pic>
      <p:sp>
        <p:nvSpPr>
          <p:cNvPr id="31" name="Rectangle 30">
            <a:extLst>
              <a:ext uri="{FF2B5EF4-FFF2-40B4-BE49-F238E27FC236}">
                <a16:creationId xmlns:a16="http://schemas.microsoft.com/office/drawing/2014/main" id="{57CFDAB8-11F5-4354-8AF0-774EAE90BCB7}"/>
              </a:ext>
            </a:extLst>
          </p:cNvPr>
          <p:cNvSpPr/>
          <p:nvPr/>
        </p:nvSpPr>
        <p:spPr bwMode="auto">
          <a:xfrm>
            <a:off x="4807146" y="2979123"/>
            <a:ext cx="272286" cy="383698"/>
          </a:xfrm>
          <a:prstGeom prst="rect">
            <a:avLst/>
          </a:prstGeom>
          <a:solidFill>
            <a:srgbClr val="B9F9C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2" name="Picture 31" descr="A screen shot of a window&#10;&#10;Description generated with high confidence">
            <a:extLst>
              <a:ext uri="{FF2B5EF4-FFF2-40B4-BE49-F238E27FC236}">
                <a16:creationId xmlns:a16="http://schemas.microsoft.com/office/drawing/2014/main" id="{5B5AA1C5-2883-4E4F-AB9B-08A3C009FC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49838" y="2686022"/>
            <a:ext cx="252014" cy="1893240"/>
          </a:xfrm>
          <a:prstGeom prst="rect">
            <a:avLst/>
          </a:prstGeom>
        </p:spPr>
      </p:pic>
      <p:sp>
        <p:nvSpPr>
          <p:cNvPr id="33" name="TextBox 32">
            <a:extLst>
              <a:ext uri="{FF2B5EF4-FFF2-40B4-BE49-F238E27FC236}">
                <a16:creationId xmlns:a16="http://schemas.microsoft.com/office/drawing/2014/main" id="{67B141BB-370A-4D0E-A765-147C6CC6226A}"/>
              </a:ext>
            </a:extLst>
          </p:cNvPr>
          <p:cNvSpPr txBox="1"/>
          <p:nvPr/>
        </p:nvSpPr>
        <p:spPr bwMode="auto">
          <a:xfrm>
            <a:off x="7681429" y="1969222"/>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a:latin typeface="Myriad Pro" panose="020B0503030403020204" pitchFamily="34" charset="0"/>
                <a:ea typeface="Myriad Pro Semibold" charset="0"/>
                <a:cs typeface="Myriad Pro Semibold" charset="0"/>
              </a:rPr>
              <a:t>=  £68</a:t>
            </a:r>
          </a:p>
        </p:txBody>
      </p:sp>
      <p:sp>
        <p:nvSpPr>
          <p:cNvPr id="34" name="TextBox 33">
            <a:extLst>
              <a:ext uri="{FF2B5EF4-FFF2-40B4-BE49-F238E27FC236}">
                <a16:creationId xmlns:a16="http://schemas.microsoft.com/office/drawing/2014/main" id="{607F0662-0A1E-4E8C-BCD4-49671ED54391}"/>
              </a:ext>
            </a:extLst>
          </p:cNvPr>
          <p:cNvSpPr txBox="1"/>
          <p:nvPr/>
        </p:nvSpPr>
        <p:spPr>
          <a:xfrm>
            <a:off x="8275024" y="4232309"/>
            <a:ext cx="3693113" cy="1600438"/>
          </a:xfrm>
          <a:prstGeom prst="rect">
            <a:avLst/>
          </a:prstGeom>
          <a:solidFill>
            <a:schemeClr val="bg1"/>
          </a:solidFill>
          <a:ln w="38100">
            <a:solidFill>
              <a:srgbClr val="FF0000"/>
            </a:solidFill>
          </a:ln>
        </p:spPr>
        <p:txBody>
          <a:bodyPr wrap="square">
            <a:spAutoFit/>
          </a:bodyPr>
          <a:lstStyle/>
          <a:p>
            <a:pPr algn="ctr"/>
            <a:r>
              <a:rPr lang="en-GB" sz="1400" dirty="0"/>
              <a:t>Concrete resources (base 10) and visual representations of them are used at this stage of the lesson. Using physical items that can be manipulated helps children to understand a new concept being introduced. Pictures can also help children to visualise the maths processes being taught.</a:t>
            </a:r>
          </a:p>
        </p:txBody>
      </p:sp>
      <p:pic>
        <p:nvPicPr>
          <p:cNvPr id="35" name="Picture 4" descr="See the source image">
            <a:extLst>
              <a:ext uri="{FF2B5EF4-FFF2-40B4-BE49-F238E27FC236}">
                <a16:creationId xmlns:a16="http://schemas.microsoft.com/office/drawing/2014/main" id="{A78A1ACA-003E-46D5-A9BA-8AD47FEC07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781053" y="3293230"/>
            <a:ext cx="681056" cy="790054"/>
          </a:xfrm>
          <a:prstGeom prst="rect">
            <a:avLst/>
          </a:prstGeom>
          <a:solidFill>
            <a:schemeClr val="bg1"/>
          </a:solidFill>
        </p:spPr>
      </p:pic>
      <p:sp>
        <p:nvSpPr>
          <p:cNvPr id="36" name="TextBox 35">
            <a:extLst>
              <a:ext uri="{FF2B5EF4-FFF2-40B4-BE49-F238E27FC236}">
                <a16:creationId xmlns:a16="http://schemas.microsoft.com/office/drawing/2014/main" id="{1FAF2CA9-2F16-469A-9932-A71F41C1DA89}"/>
              </a:ext>
            </a:extLst>
          </p:cNvPr>
          <p:cNvSpPr txBox="1"/>
          <p:nvPr/>
        </p:nvSpPr>
        <p:spPr>
          <a:xfrm>
            <a:off x="11020425" y="1072925"/>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37" name="Picture 36" descr="A blue and white logo&#10;&#10;AI-generated content may be incorrect.">
            <a:extLst>
              <a:ext uri="{FF2B5EF4-FFF2-40B4-BE49-F238E27FC236}">
                <a16:creationId xmlns:a16="http://schemas.microsoft.com/office/drawing/2014/main" id="{79B38252-53A5-137B-7F6B-2A9F7BA21B6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38074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0.00065 0.00046 L 0.03269 0.17755 " pathEditMode="relative" rAng="0" ptsTypes="AA">
                                      <p:cBhvr>
                                        <p:cTn id="54" dur="2000" fill="hold"/>
                                        <p:tgtEl>
                                          <p:spTgt spid="15"/>
                                        </p:tgtEl>
                                        <p:attrNameLst>
                                          <p:attrName>ppt_x</p:attrName>
                                          <p:attrName>ppt_y</p:attrName>
                                        </p:attrNameLst>
                                      </p:cBhvr>
                                      <p:rCtr x="495" y="8843"/>
                                    </p:animMotion>
                                  </p:childTnLst>
                                </p:cTn>
                              </p:par>
                              <p:par>
                                <p:cTn id="55" presetID="42" presetClass="path" presetSubtype="0" accel="50000" decel="50000" fill="hold" nodeType="withEffect">
                                  <p:stCondLst>
                                    <p:cond delay="0"/>
                                  </p:stCondLst>
                                  <p:childTnLst>
                                    <p:animMotion origin="layout" path="M 2.08333E-7 -3.7037E-7 L -0.03477 0.17778 " pathEditMode="relative" rAng="0" ptsTypes="AA">
                                      <p:cBhvr>
                                        <p:cTn id="56" dur="2000" fill="hold"/>
                                        <p:tgtEl>
                                          <p:spTgt spid="16"/>
                                        </p:tgtEl>
                                        <p:attrNameLst>
                                          <p:attrName>ppt_x</p:attrName>
                                          <p:attrName>ppt_y</p:attrName>
                                        </p:attrNameLst>
                                      </p:cBhvr>
                                      <p:rCtr x="-1797" y="8866"/>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0.00017 0.00047 L 0.04288 0.17755 " pathEditMode="relative" rAng="0" ptsTypes="AA">
                                      <p:cBhvr>
                                        <p:cTn id="81" dur="2000" fill="hold"/>
                                        <p:tgtEl>
                                          <p:spTgt spid="20"/>
                                        </p:tgtEl>
                                        <p:attrNameLst>
                                          <p:attrName>ppt_x</p:attrName>
                                          <p:attrName>ppt_y</p:attrName>
                                        </p:attrNameLst>
                                      </p:cBhvr>
                                      <p:rCtr x="2135" y="8843"/>
                                    </p:animMotion>
                                  </p:childTnLst>
                                </p:cTn>
                              </p:par>
                              <p:par>
                                <p:cTn id="82" presetID="42" presetClass="path" presetSubtype="0" accel="50000" decel="50000" fill="hold" nodeType="withEffect">
                                  <p:stCondLst>
                                    <p:cond delay="0"/>
                                  </p:stCondLst>
                                  <p:childTnLst>
                                    <p:animMotion origin="layout" path="M -1.38889E-6 -4.44444E-6 L -0.03976 0.17755 " pathEditMode="relative" rAng="0" ptsTypes="AA">
                                      <p:cBhvr>
                                        <p:cTn id="83" dur="2000" fill="hold"/>
                                        <p:tgtEl>
                                          <p:spTgt spid="21"/>
                                        </p:tgtEl>
                                        <p:attrNameLst>
                                          <p:attrName>ppt_x</p:attrName>
                                          <p:attrName>ppt_y</p:attrName>
                                        </p:attrNameLst>
                                      </p:cBhvr>
                                      <p:rCtr x="-1997" y="8866"/>
                                    </p:animMotion>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par>
                                <p:cTn id="97" presetID="10" presetClass="entr" presetSubtype="0"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par>
                                <p:cTn id="100" presetID="10" presetClass="entr" presetSubtype="0"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par>
                                <p:cTn id="106" presetID="10" presetClass="entr" presetSubtype="0" fill="hold"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childTnLst>
                          </p:cTn>
                        </p:par>
                        <p:par>
                          <p:cTn id="109" fill="hold">
                            <p:stCondLst>
                              <p:cond delay="500"/>
                            </p:stCondLst>
                            <p:childTnLst>
                              <p:par>
                                <p:cTn id="110" presetID="63" presetClass="path" presetSubtype="0" accel="50000" decel="50000" fill="hold" nodeType="afterEffect">
                                  <p:stCondLst>
                                    <p:cond delay="500"/>
                                  </p:stCondLst>
                                  <p:childTnLst>
                                    <p:animMotion origin="layout" path="M -2.70833E-6 3.33333E-6 L 0.44388 0.00787 " pathEditMode="relative" rAng="0" ptsTypes="AA">
                                      <p:cBhvr>
                                        <p:cTn id="111" dur="3000" fill="hold"/>
                                        <p:tgtEl>
                                          <p:spTgt spid="25"/>
                                        </p:tgtEl>
                                        <p:attrNameLst>
                                          <p:attrName>ppt_x</p:attrName>
                                          <p:attrName>ppt_y</p:attrName>
                                        </p:attrNameLst>
                                      </p:cBhvr>
                                      <p:rCtr x="22187" y="394"/>
                                    </p:animMotion>
                                  </p:childTnLst>
                                </p:cTn>
                              </p:par>
                              <p:par>
                                <p:cTn id="112" presetID="63" presetClass="path" presetSubtype="0" accel="50000" decel="50000" fill="hold" nodeType="withEffect">
                                  <p:stCondLst>
                                    <p:cond delay="500"/>
                                  </p:stCondLst>
                                  <p:childTnLst>
                                    <p:animMotion origin="layout" path="M -4.16667E-6 1.85185E-6 L 0.37956 0.00579 " pathEditMode="relative" rAng="0" ptsTypes="AA">
                                      <p:cBhvr>
                                        <p:cTn id="113" dur="3000" fill="hold"/>
                                        <p:tgtEl>
                                          <p:spTgt spid="26"/>
                                        </p:tgtEl>
                                        <p:attrNameLst>
                                          <p:attrName>ppt_x</p:attrName>
                                          <p:attrName>ppt_y</p:attrName>
                                        </p:attrNameLst>
                                      </p:cBhvr>
                                      <p:rCtr x="18971" y="278"/>
                                    </p:animMotion>
                                  </p:childTnLst>
                                </p:cTn>
                              </p:par>
                              <p:par>
                                <p:cTn id="114" presetID="63" presetClass="path" presetSubtype="0" accel="50000" decel="50000" fill="hold" nodeType="withEffect">
                                  <p:stCondLst>
                                    <p:cond delay="500"/>
                                  </p:stCondLst>
                                  <p:childTnLst>
                                    <p:animMotion origin="layout" path="M 0.01107 -0.00023 L 0.30664 0.00555 " pathEditMode="relative" rAng="0" ptsTypes="AA">
                                      <p:cBhvr>
                                        <p:cTn id="115" dur="3000" fill="hold"/>
                                        <p:tgtEl>
                                          <p:spTgt spid="27"/>
                                        </p:tgtEl>
                                        <p:attrNameLst>
                                          <p:attrName>ppt_x</p:attrName>
                                          <p:attrName>ppt_y</p:attrName>
                                        </p:attrNameLst>
                                      </p:cBhvr>
                                      <p:rCtr x="14779" y="278"/>
                                    </p:animMotion>
                                  </p:childTnLst>
                                </p:cTn>
                              </p:par>
                              <p:par>
                                <p:cTn id="116" presetID="63" presetClass="path" presetSubtype="0" accel="50000" decel="50000" fill="hold" nodeType="withEffect">
                                  <p:stCondLst>
                                    <p:cond delay="500"/>
                                  </p:stCondLst>
                                  <p:childTnLst>
                                    <p:animMotion origin="layout" path="M 1.875E-6 -4.44444E-6 L 0.30247 0.01459 " pathEditMode="relative" rAng="0" ptsTypes="AA">
                                      <p:cBhvr>
                                        <p:cTn id="117" dur="3000" fill="hold"/>
                                        <p:tgtEl>
                                          <p:spTgt spid="28"/>
                                        </p:tgtEl>
                                        <p:attrNameLst>
                                          <p:attrName>ppt_x</p:attrName>
                                          <p:attrName>ppt_y</p:attrName>
                                        </p:attrNameLst>
                                      </p:cBhvr>
                                      <p:rCtr x="15117" y="718"/>
                                    </p:animMotion>
                                  </p:childTnLst>
                                </p:cTn>
                              </p:par>
                            </p:childTnLst>
                          </p:cTn>
                        </p:par>
                        <p:par>
                          <p:cTn id="118" fill="hold">
                            <p:stCondLst>
                              <p:cond delay="4000"/>
                            </p:stCondLst>
                            <p:childTnLst>
                              <p:par>
                                <p:cTn id="119" presetID="10" presetClass="entr" presetSubtype="0" fill="hold"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500"/>
                                        <p:tgtEl>
                                          <p:spTgt spid="33"/>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68AC8-4616-4207-8A46-09941EA59706}"/>
              </a:ext>
            </a:extLst>
          </p:cNvPr>
          <p:cNvSpPr/>
          <p:nvPr/>
        </p:nvSpPr>
        <p:spPr>
          <a:xfrm>
            <a:off x="102704"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417F102-E58A-4277-8CBF-4CFE485DD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915" y="1412226"/>
            <a:ext cx="4122124" cy="1170434"/>
          </a:xfrm>
          <a:prstGeom prst="rect">
            <a:avLst/>
          </a:prstGeom>
        </p:spPr>
      </p:pic>
      <p:pic>
        <p:nvPicPr>
          <p:cNvPr id="6" name="Picture 5">
            <a:extLst>
              <a:ext uri="{FF2B5EF4-FFF2-40B4-BE49-F238E27FC236}">
                <a16:creationId xmlns:a16="http://schemas.microsoft.com/office/drawing/2014/main" id="{D8A4B157-757B-401D-A328-B95D0B671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3191" y="1801479"/>
            <a:ext cx="702260" cy="779070"/>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CE8F60AB-C067-42EA-B164-DD5624A912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4419" y="1188302"/>
            <a:ext cx="727864" cy="1397206"/>
          </a:xfrm>
          <a:prstGeom prst="rect">
            <a:avLst/>
          </a:prstGeom>
        </p:spPr>
      </p:pic>
      <p:pic>
        <p:nvPicPr>
          <p:cNvPr id="8" name="Picture 7">
            <a:extLst>
              <a:ext uri="{FF2B5EF4-FFF2-40B4-BE49-F238E27FC236}">
                <a16:creationId xmlns:a16="http://schemas.microsoft.com/office/drawing/2014/main" id="{92E589C3-FCAE-4E39-9BCF-3AE5ECDD3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1012" y="1660923"/>
            <a:ext cx="673000" cy="925375"/>
          </a:xfrm>
          <a:prstGeom prst="rect">
            <a:avLst/>
          </a:prstGeom>
        </p:spPr>
      </p:pic>
      <p:pic>
        <p:nvPicPr>
          <p:cNvPr id="9" name="Picture 8">
            <a:extLst>
              <a:ext uri="{FF2B5EF4-FFF2-40B4-BE49-F238E27FC236}">
                <a16:creationId xmlns:a16="http://schemas.microsoft.com/office/drawing/2014/main" id="{304FE1D2-8176-4E60-B186-01CDEFEDBA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a:stretch/>
        </p:blipFill>
        <p:spPr>
          <a:xfrm>
            <a:off x="2122226" y="4022624"/>
            <a:ext cx="4658293" cy="921962"/>
          </a:xfrm>
          <a:prstGeom prst="rect">
            <a:avLst/>
          </a:prstGeom>
        </p:spPr>
      </p:pic>
      <p:pic>
        <p:nvPicPr>
          <p:cNvPr id="10" name="Picture 9">
            <a:extLst>
              <a:ext uri="{FF2B5EF4-FFF2-40B4-BE49-F238E27FC236}">
                <a16:creationId xmlns:a16="http://schemas.microsoft.com/office/drawing/2014/main" id="{9A1BDFA1-2B2C-47BF-8EF4-AEAB26AFA7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780518" y="4022624"/>
            <a:ext cx="2209800" cy="921962"/>
          </a:xfrm>
          <a:prstGeom prst="rect">
            <a:avLst/>
          </a:prstGeom>
        </p:spPr>
      </p:pic>
      <p:pic>
        <p:nvPicPr>
          <p:cNvPr id="11" name="Picture 10">
            <a:extLst>
              <a:ext uri="{FF2B5EF4-FFF2-40B4-BE49-F238E27FC236}">
                <a16:creationId xmlns:a16="http://schemas.microsoft.com/office/drawing/2014/main" id="{F3E8BB1F-6A47-45A9-A073-C7C352B574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990318" y="4022624"/>
            <a:ext cx="568960" cy="921962"/>
          </a:xfrm>
          <a:prstGeom prst="rect">
            <a:avLst/>
          </a:prstGeom>
        </p:spPr>
      </p:pic>
      <p:pic>
        <p:nvPicPr>
          <p:cNvPr id="12" name="Picture 11">
            <a:extLst>
              <a:ext uri="{FF2B5EF4-FFF2-40B4-BE49-F238E27FC236}">
                <a16:creationId xmlns:a16="http://schemas.microsoft.com/office/drawing/2014/main" id="{B68F624C-4B1A-4A63-9CCE-667046EBBE7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559278" y="4022624"/>
            <a:ext cx="335280" cy="921962"/>
          </a:xfrm>
          <a:prstGeom prst="rect">
            <a:avLst/>
          </a:prstGeom>
        </p:spPr>
      </p:pic>
      <p:pic>
        <p:nvPicPr>
          <p:cNvPr id="13" name="Picture 12">
            <a:extLst>
              <a:ext uri="{FF2B5EF4-FFF2-40B4-BE49-F238E27FC236}">
                <a16:creationId xmlns:a16="http://schemas.microsoft.com/office/drawing/2014/main" id="{108FADD6-6AF1-47A1-BA61-04F93B6874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 t="-2256"/>
          <a:stretch/>
        </p:blipFill>
        <p:spPr>
          <a:xfrm>
            <a:off x="2122224" y="3121771"/>
            <a:ext cx="7772334" cy="921962"/>
          </a:xfrm>
          <a:prstGeom prst="rect">
            <a:avLst/>
          </a:prstGeom>
        </p:spPr>
      </p:pic>
      <p:sp>
        <p:nvSpPr>
          <p:cNvPr id="14" name="TextBox 13">
            <a:extLst>
              <a:ext uri="{FF2B5EF4-FFF2-40B4-BE49-F238E27FC236}">
                <a16:creationId xmlns:a16="http://schemas.microsoft.com/office/drawing/2014/main" id="{27740EC9-3CE6-4D2D-A768-93F57171F6FF}"/>
              </a:ext>
            </a:extLst>
          </p:cNvPr>
          <p:cNvSpPr txBox="1"/>
          <p:nvPr/>
        </p:nvSpPr>
        <p:spPr bwMode="auto">
          <a:xfrm>
            <a:off x="8242559" y="2184254"/>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a:latin typeface="Myriad Pro" panose="020B0503030403020204" pitchFamily="34" charset="0"/>
                <a:ea typeface="Myriad Pro Semibold" charset="0"/>
                <a:cs typeface="Myriad Pro Semibold" charset="0"/>
              </a:rPr>
              <a:t>=  £68</a:t>
            </a:r>
          </a:p>
        </p:txBody>
      </p:sp>
      <p:pic>
        <p:nvPicPr>
          <p:cNvPr id="15" name="Picture 14" descr="A screen shot of a window&#10;&#10;Description generated with high confidence">
            <a:extLst>
              <a:ext uri="{FF2B5EF4-FFF2-40B4-BE49-F238E27FC236}">
                <a16:creationId xmlns:a16="http://schemas.microsoft.com/office/drawing/2014/main" id="{96765D2F-F180-4723-B93E-767324F81F7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8"/>
          <a:stretch/>
        </p:blipFill>
        <p:spPr>
          <a:xfrm>
            <a:off x="5786510" y="4987103"/>
            <a:ext cx="1744502" cy="546841"/>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162746D0-27A2-4EA5-A565-D1EEB8943E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029128" y="5048768"/>
            <a:ext cx="883267" cy="399683"/>
          </a:xfrm>
          <a:prstGeom prst="rect">
            <a:avLst/>
          </a:prstGeom>
        </p:spPr>
      </p:pic>
      <p:sp>
        <p:nvSpPr>
          <p:cNvPr id="17" name="TextBox 16">
            <a:extLst>
              <a:ext uri="{FF2B5EF4-FFF2-40B4-BE49-F238E27FC236}">
                <a16:creationId xmlns:a16="http://schemas.microsoft.com/office/drawing/2014/main" id="{6F158451-E93A-4047-A5E5-0D8A27405B2D}"/>
              </a:ext>
            </a:extLst>
          </p:cNvPr>
          <p:cNvSpPr txBox="1"/>
          <p:nvPr/>
        </p:nvSpPr>
        <p:spPr>
          <a:xfrm>
            <a:off x="6243101" y="5650470"/>
            <a:ext cx="680484" cy="461665"/>
          </a:xfrm>
          <a:prstGeom prst="rect">
            <a:avLst/>
          </a:prstGeom>
          <a:noFill/>
        </p:spPr>
        <p:txBody>
          <a:bodyPr wrap="square" rtlCol="0">
            <a:spAutoFit/>
          </a:bodyPr>
          <a:lstStyle/>
          <a:p>
            <a:r>
              <a:rPr lang="en-GB" sz="2400"/>
              <a:t>60</a:t>
            </a:r>
          </a:p>
        </p:txBody>
      </p:sp>
      <p:sp>
        <p:nvSpPr>
          <p:cNvPr id="18" name="TextBox 17">
            <a:extLst>
              <a:ext uri="{FF2B5EF4-FFF2-40B4-BE49-F238E27FC236}">
                <a16:creationId xmlns:a16="http://schemas.microsoft.com/office/drawing/2014/main" id="{B311466D-C73C-41C7-AF05-5DD7D5F1BCF1}"/>
              </a:ext>
            </a:extLst>
          </p:cNvPr>
          <p:cNvSpPr txBox="1"/>
          <p:nvPr/>
        </p:nvSpPr>
        <p:spPr>
          <a:xfrm>
            <a:off x="9270159" y="5650901"/>
            <a:ext cx="680484" cy="461665"/>
          </a:xfrm>
          <a:prstGeom prst="rect">
            <a:avLst/>
          </a:prstGeom>
          <a:noFill/>
        </p:spPr>
        <p:txBody>
          <a:bodyPr wrap="square" rtlCol="0">
            <a:spAutoFit/>
          </a:bodyPr>
          <a:lstStyle/>
          <a:p>
            <a:r>
              <a:rPr lang="en-GB" sz="2400"/>
              <a:t>8</a:t>
            </a:r>
          </a:p>
        </p:txBody>
      </p:sp>
      <p:sp>
        <p:nvSpPr>
          <p:cNvPr id="19" name="TextBox 18">
            <a:extLst>
              <a:ext uri="{FF2B5EF4-FFF2-40B4-BE49-F238E27FC236}">
                <a16:creationId xmlns:a16="http://schemas.microsoft.com/office/drawing/2014/main" id="{106A6527-C86D-4181-BB57-9CB7593C2DD2}"/>
              </a:ext>
            </a:extLst>
          </p:cNvPr>
          <p:cNvSpPr txBox="1"/>
          <p:nvPr/>
        </p:nvSpPr>
        <p:spPr>
          <a:xfrm>
            <a:off x="7902316" y="5650469"/>
            <a:ext cx="680484" cy="461665"/>
          </a:xfrm>
          <a:prstGeom prst="rect">
            <a:avLst/>
          </a:prstGeom>
          <a:noFill/>
        </p:spPr>
        <p:txBody>
          <a:bodyPr wrap="square" rtlCol="0">
            <a:spAutoFit/>
          </a:bodyPr>
          <a:lstStyle/>
          <a:p>
            <a:r>
              <a:rPr lang="en-GB" sz="2400"/>
              <a:t>+</a:t>
            </a:r>
          </a:p>
        </p:txBody>
      </p:sp>
      <p:sp>
        <p:nvSpPr>
          <p:cNvPr id="20" name="TextBox 19">
            <a:extLst>
              <a:ext uri="{FF2B5EF4-FFF2-40B4-BE49-F238E27FC236}">
                <a16:creationId xmlns:a16="http://schemas.microsoft.com/office/drawing/2014/main" id="{E6F31AC2-656C-425F-A747-AAD484DB0C27}"/>
              </a:ext>
            </a:extLst>
          </p:cNvPr>
          <p:cNvSpPr txBox="1"/>
          <p:nvPr/>
        </p:nvSpPr>
        <p:spPr>
          <a:xfrm>
            <a:off x="240933" y="5326947"/>
            <a:ext cx="4308156" cy="1384995"/>
          </a:xfrm>
          <a:prstGeom prst="rect">
            <a:avLst/>
          </a:prstGeom>
          <a:solidFill>
            <a:schemeClr val="bg1"/>
          </a:solidFill>
          <a:ln w="38100">
            <a:solidFill>
              <a:srgbClr val="00B050"/>
            </a:solidFill>
          </a:ln>
        </p:spPr>
        <p:txBody>
          <a:bodyPr wrap="square">
            <a:spAutoFit/>
          </a:bodyPr>
          <a:lstStyle/>
          <a:p>
            <a:pPr algn="ctr"/>
            <a:r>
              <a:rPr lang="en-GB" sz="1400" dirty="0"/>
              <a:t>Here the representation has been varied (the base ten replaced by a bar model). Variation is an essential component of maths lessons used to deepen understanding and avoid misconceptions. The bar model is a key mathematical representation which can be used in many different contexts. </a:t>
            </a:r>
          </a:p>
        </p:txBody>
      </p:sp>
      <p:pic>
        <p:nvPicPr>
          <p:cNvPr id="21" name="Picture 4" descr="See the source image">
            <a:extLst>
              <a:ext uri="{FF2B5EF4-FFF2-40B4-BE49-F238E27FC236}">
                <a16:creationId xmlns:a16="http://schemas.microsoft.com/office/drawing/2014/main" id="{E1CC5621-EC74-43DE-AB52-AE23E47458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7218" y="4377273"/>
            <a:ext cx="681056" cy="790054"/>
          </a:xfrm>
          <a:prstGeom prst="rect">
            <a:avLst/>
          </a:prstGeom>
          <a:solidFill>
            <a:schemeClr val="bg1"/>
          </a:solidFill>
        </p:spPr>
      </p:pic>
      <p:sp>
        <p:nvSpPr>
          <p:cNvPr id="22" name="TextBox 21">
            <a:extLst>
              <a:ext uri="{FF2B5EF4-FFF2-40B4-BE49-F238E27FC236}">
                <a16:creationId xmlns:a16="http://schemas.microsoft.com/office/drawing/2014/main" id="{ACEB57FD-4549-44A3-9E7A-F335D28DB3CB}"/>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23" name="Picture 22" descr="A blue and white logo&#10;&#10;AI-generated content may be incorrect.">
            <a:extLst>
              <a:ext uri="{FF2B5EF4-FFF2-40B4-BE49-F238E27FC236}">
                <a16:creationId xmlns:a16="http://schemas.microsoft.com/office/drawing/2014/main" id="{D6B46571-D386-3E23-36B5-A93BFCE33E3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Tree>
    <p:extLst>
      <p:ext uri="{BB962C8B-B14F-4D97-AF65-F5344CB8AC3E}">
        <p14:creationId xmlns:p14="http://schemas.microsoft.com/office/powerpoint/2010/main" val="554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C1D096-E093-49B0-9CE1-C907BA483749}"/>
              </a:ext>
            </a:extLst>
          </p:cNvPr>
          <p:cNvSpPr/>
          <p:nvPr/>
        </p:nvSpPr>
        <p:spPr>
          <a:xfrm>
            <a:off x="102704"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E8BD8E-4CD4-4F6F-8357-72011D17E7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7688" y="1739052"/>
            <a:ext cx="4114807" cy="1168357"/>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E2CEFA47-64BD-45AA-A7BC-C8DF4E756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582" y="1513116"/>
            <a:ext cx="727864" cy="1393548"/>
          </a:xfrm>
          <a:prstGeom prst="rect">
            <a:avLst/>
          </a:prstGeom>
        </p:spPr>
      </p:pic>
      <p:pic>
        <p:nvPicPr>
          <p:cNvPr id="7" name="Picture 6">
            <a:extLst>
              <a:ext uri="{FF2B5EF4-FFF2-40B4-BE49-F238E27FC236}">
                <a16:creationId xmlns:a16="http://schemas.microsoft.com/office/drawing/2014/main" id="{D253CA5A-098E-4851-B4B0-0B28EB3486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652" y="1983938"/>
            <a:ext cx="673000" cy="925375"/>
          </a:xfrm>
          <a:prstGeom prst="rect">
            <a:avLst/>
          </a:prstGeom>
        </p:spPr>
      </p:pic>
      <p:pic>
        <p:nvPicPr>
          <p:cNvPr id="9" name="Picture 8">
            <a:extLst>
              <a:ext uri="{FF2B5EF4-FFF2-40B4-BE49-F238E27FC236}">
                <a16:creationId xmlns:a16="http://schemas.microsoft.com/office/drawing/2014/main" id="{FBB8A2FE-31C5-461C-A453-FE33C7BCE8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13751"/>
          <a:stretch/>
        </p:blipFill>
        <p:spPr>
          <a:xfrm>
            <a:off x="2231715" y="3197523"/>
            <a:ext cx="7869006" cy="1003310"/>
          </a:xfrm>
          <a:prstGeom prst="rect">
            <a:avLst/>
          </a:prstGeom>
        </p:spPr>
      </p:pic>
      <p:sp>
        <p:nvSpPr>
          <p:cNvPr id="10" name="TextBox 9">
            <a:extLst>
              <a:ext uri="{FF2B5EF4-FFF2-40B4-BE49-F238E27FC236}">
                <a16:creationId xmlns:a16="http://schemas.microsoft.com/office/drawing/2014/main" id="{47C57B5E-D7AD-4540-BC05-F21B10E9A723}"/>
              </a:ext>
            </a:extLst>
          </p:cNvPr>
          <p:cNvSpPr txBox="1"/>
          <p:nvPr/>
        </p:nvSpPr>
        <p:spPr bwMode="auto">
          <a:xfrm>
            <a:off x="8151025" y="2506000"/>
            <a:ext cx="1495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a:latin typeface="Myriad Pro" panose="020B0503030403020204" pitchFamily="34" charset="0"/>
                <a:ea typeface="Myriad Pro Semibold" charset="0"/>
                <a:cs typeface="Myriad Pro Semibold" charset="0"/>
              </a:rPr>
              <a:t>=  £68</a:t>
            </a:r>
          </a:p>
        </p:txBody>
      </p:sp>
      <p:pic>
        <p:nvPicPr>
          <p:cNvPr id="11" name="Picture 10">
            <a:extLst>
              <a:ext uri="{FF2B5EF4-FFF2-40B4-BE49-F238E27FC236}">
                <a16:creationId xmlns:a16="http://schemas.microsoft.com/office/drawing/2014/main" id="{54AEC44B-A53C-4DF2-88F3-AB3E75195F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2788" y="2131148"/>
            <a:ext cx="702260" cy="779070"/>
          </a:xfrm>
          <a:prstGeom prst="rect">
            <a:avLst/>
          </a:prstGeom>
        </p:spPr>
      </p:pic>
      <p:sp>
        <p:nvSpPr>
          <p:cNvPr id="12" name="Oval Callout 1">
            <a:extLst>
              <a:ext uri="{FF2B5EF4-FFF2-40B4-BE49-F238E27FC236}">
                <a16:creationId xmlns:a16="http://schemas.microsoft.com/office/drawing/2014/main" id="{7F11A672-A8A0-483F-A97D-641AF066AB3D}"/>
              </a:ext>
            </a:extLst>
          </p:cNvPr>
          <p:cNvSpPr/>
          <p:nvPr/>
        </p:nvSpPr>
        <p:spPr>
          <a:xfrm>
            <a:off x="8951315" y="1236079"/>
            <a:ext cx="1781887" cy="1393548"/>
          </a:xfrm>
          <a:prstGeom prst="wedgeEllipseCallou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What’s the same? What’s different?</a:t>
            </a:r>
          </a:p>
        </p:txBody>
      </p:sp>
      <p:sp>
        <p:nvSpPr>
          <p:cNvPr id="16" name="TextBox 15">
            <a:extLst>
              <a:ext uri="{FF2B5EF4-FFF2-40B4-BE49-F238E27FC236}">
                <a16:creationId xmlns:a16="http://schemas.microsoft.com/office/drawing/2014/main" id="{7407A082-F491-42E8-BD87-B02E5B03AAC8}"/>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17" name="Picture 16" descr="A blue and white logo&#10;&#10;AI-generated content may be incorrect.">
            <a:extLst>
              <a:ext uri="{FF2B5EF4-FFF2-40B4-BE49-F238E27FC236}">
                <a16:creationId xmlns:a16="http://schemas.microsoft.com/office/drawing/2014/main" id="{55CE17DC-5977-8E32-89BC-07C00D0FF6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1012" y="115256"/>
            <a:ext cx="1909976" cy="572993"/>
          </a:xfrm>
          <a:prstGeom prst="rect">
            <a:avLst/>
          </a:prstGeom>
        </p:spPr>
      </p:pic>
      <p:sp>
        <p:nvSpPr>
          <p:cNvPr id="14" name="TextBox 13">
            <a:extLst>
              <a:ext uri="{FF2B5EF4-FFF2-40B4-BE49-F238E27FC236}">
                <a16:creationId xmlns:a16="http://schemas.microsoft.com/office/drawing/2014/main" id="{4317A3D8-21CE-CB03-8D22-6DF68F8D75D8}"/>
              </a:ext>
            </a:extLst>
          </p:cNvPr>
          <p:cNvSpPr txBox="1"/>
          <p:nvPr/>
        </p:nvSpPr>
        <p:spPr>
          <a:xfrm>
            <a:off x="2452255" y="4200833"/>
            <a:ext cx="4984397" cy="584775"/>
          </a:xfrm>
          <a:prstGeom prst="rect">
            <a:avLst/>
          </a:prstGeom>
          <a:solidFill>
            <a:schemeClr val="bg1"/>
          </a:solidFill>
          <a:ln w="28575">
            <a:solidFill>
              <a:schemeClr val="tx1"/>
            </a:solidFill>
          </a:ln>
        </p:spPr>
        <p:txBody>
          <a:bodyPr wrap="square" rtlCol="0">
            <a:spAutoFit/>
          </a:bodyPr>
          <a:lstStyle/>
          <a:p>
            <a:pPr algn="ctr"/>
            <a:r>
              <a:rPr lang="en-GB" sz="3200" dirty="0"/>
              <a:t>45</a:t>
            </a:r>
          </a:p>
        </p:txBody>
      </p:sp>
      <p:sp>
        <p:nvSpPr>
          <p:cNvPr id="15" name="TextBox 14">
            <a:extLst>
              <a:ext uri="{FF2B5EF4-FFF2-40B4-BE49-F238E27FC236}">
                <a16:creationId xmlns:a16="http://schemas.microsoft.com/office/drawing/2014/main" id="{58C2F93F-BEF7-E71C-878F-A4602ACA16FA}"/>
              </a:ext>
            </a:extLst>
          </p:cNvPr>
          <p:cNvSpPr txBox="1"/>
          <p:nvPr/>
        </p:nvSpPr>
        <p:spPr>
          <a:xfrm>
            <a:off x="7436652" y="4195750"/>
            <a:ext cx="2523633" cy="584775"/>
          </a:xfrm>
          <a:prstGeom prst="rect">
            <a:avLst/>
          </a:prstGeom>
          <a:solidFill>
            <a:schemeClr val="bg1"/>
          </a:solidFill>
          <a:ln w="28575">
            <a:solidFill>
              <a:schemeClr val="tx1"/>
            </a:solidFill>
          </a:ln>
        </p:spPr>
        <p:txBody>
          <a:bodyPr wrap="square" rtlCol="0">
            <a:spAutoFit/>
          </a:bodyPr>
          <a:lstStyle/>
          <a:p>
            <a:pPr algn="ctr"/>
            <a:r>
              <a:rPr lang="en-GB" sz="3200" dirty="0"/>
              <a:t>23</a:t>
            </a:r>
          </a:p>
        </p:txBody>
      </p:sp>
    </p:spTree>
    <p:extLst>
      <p:ext uri="{BB962C8B-B14F-4D97-AF65-F5344CB8AC3E}">
        <p14:creationId xmlns:p14="http://schemas.microsoft.com/office/powerpoint/2010/main" val="57796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7B36E1-3554-4629-B586-50517E8A1300}"/>
              </a:ext>
            </a:extLst>
          </p:cNvPr>
          <p:cNvSpPr/>
          <p:nvPr/>
        </p:nvSpPr>
        <p:spPr>
          <a:xfrm>
            <a:off x="148464" y="692227"/>
            <a:ext cx="11986591" cy="5967041"/>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E0DB6F85-5B3C-41BA-9CA8-6D4C0B3E9F96}"/>
              </a:ext>
            </a:extLst>
          </p:cNvPr>
          <p:cNvGrpSpPr/>
          <p:nvPr/>
        </p:nvGrpSpPr>
        <p:grpSpPr>
          <a:xfrm>
            <a:off x="3997957" y="4241045"/>
            <a:ext cx="7869006" cy="1915043"/>
            <a:chOff x="736102" y="1417638"/>
            <a:chExt cx="7869006" cy="1915043"/>
          </a:xfrm>
        </p:grpSpPr>
        <p:pic>
          <p:nvPicPr>
            <p:cNvPr id="3" name="Picture 2">
              <a:extLst>
                <a:ext uri="{FF2B5EF4-FFF2-40B4-BE49-F238E27FC236}">
                  <a16:creationId xmlns:a16="http://schemas.microsoft.com/office/drawing/2014/main" id="{9ADF1601-12B4-4BD6-8316-831034CA97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a:stretch/>
          </p:blipFill>
          <p:spPr>
            <a:xfrm>
              <a:off x="736102" y="2412471"/>
              <a:ext cx="4655754" cy="920210"/>
            </a:xfrm>
            <a:prstGeom prst="rect">
              <a:avLst/>
            </a:prstGeom>
          </p:spPr>
        </p:pic>
        <p:pic>
          <p:nvPicPr>
            <p:cNvPr id="4" name="Picture 3">
              <a:extLst>
                <a:ext uri="{FF2B5EF4-FFF2-40B4-BE49-F238E27FC236}">
                  <a16:creationId xmlns:a16="http://schemas.microsoft.com/office/drawing/2014/main" id="{30012AD4-A7DC-4C08-AF85-00DA1D00FE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1856" y="2412471"/>
              <a:ext cx="550863" cy="920210"/>
            </a:xfrm>
            <a:prstGeom prst="rect">
              <a:avLst/>
            </a:prstGeom>
          </p:spPr>
        </p:pic>
        <p:pic>
          <p:nvPicPr>
            <p:cNvPr id="5" name="Picture 4">
              <a:extLst>
                <a:ext uri="{FF2B5EF4-FFF2-40B4-BE49-F238E27FC236}">
                  <a16:creationId xmlns:a16="http://schemas.microsoft.com/office/drawing/2014/main" id="{40DE44E0-0811-43C0-869B-E8A7E83AD7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49807" y="2412471"/>
              <a:ext cx="2221881" cy="920210"/>
            </a:xfrm>
            <a:prstGeom prst="rect">
              <a:avLst/>
            </a:prstGeom>
          </p:spPr>
        </p:pic>
        <p:pic>
          <p:nvPicPr>
            <p:cNvPr id="6" name="Picture 5">
              <a:extLst>
                <a:ext uri="{FF2B5EF4-FFF2-40B4-BE49-F238E27FC236}">
                  <a16:creationId xmlns:a16="http://schemas.microsoft.com/office/drawing/2014/main" id="{306249D7-85F8-465C-95BF-F330B13EA2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150931" y="2412471"/>
              <a:ext cx="378983" cy="920210"/>
            </a:xfrm>
            <a:prstGeom prst="rect">
              <a:avLst/>
            </a:prstGeom>
          </p:spPr>
        </p:pic>
        <p:pic>
          <p:nvPicPr>
            <p:cNvPr id="7" name="Picture 6">
              <a:extLst>
                <a:ext uri="{FF2B5EF4-FFF2-40B4-BE49-F238E27FC236}">
                  <a16:creationId xmlns:a16="http://schemas.microsoft.com/office/drawing/2014/main" id="{5F46EC1E-3456-480F-9E83-7137B60335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13751"/>
            <a:stretch/>
          </p:blipFill>
          <p:spPr>
            <a:xfrm>
              <a:off x="736102" y="1417638"/>
              <a:ext cx="7869006" cy="1003310"/>
            </a:xfrm>
            <a:prstGeom prst="rect">
              <a:avLst/>
            </a:prstGeom>
          </p:spPr>
        </p:pic>
      </p:grpSp>
      <p:grpSp>
        <p:nvGrpSpPr>
          <p:cNvPr id="8" name="Group 7">
            <a:extLst>
              <a:ext uri="{FF2B5EF4-FFF2-40B4-BE49-F238E27FC236}">
                <a16:creationId xmlns:a16="http://schemas.microsoft.com/office/drawing/2014/main" id="{AC796568-150E-4A81-B269-B391B825B714}"/>
              </a:ext>
            </a:extLst>
          </p:cNvPr>
          <p:cNvGrpSpPr/>
          <p:nvPr/>
        </p:nvGrpSpPr>
        <p:grpSpPr>
          <a:xfrm>
            <a:off x="2773566" y="1406665"/>
            <a:ext cx="7869006" cy="1956319"/>
            <a:chOff x="736102" y="3563948"/>
            <a:chExt cx="7869006" cy="1956319"/>
          </a:xfrm>
        </p:grpSpPr>
        <p:pic>
          <p:nvPicPr>
            <p:cNvPr id="9" name="Picture 8">
              <a:extLst>
                <a:ext uri="{FF2B5EF4-FFF2-40B4-BE49-F238E27FC236}">
                  <a16:creationId xmlns:a16="http://schemas.microsoft.com/office/drawing/2014/main" id="{479A3B6F-95B7-4961-B592-B747714859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13751"/>
            <a:stretch/>
          </p:blipFill>
          <p:spPr>
            <a:xfrm>
              <a:off x="736102" y="3563948"/>
              <a:ext cx="7869006" cy="1003310"/>
            </a:xfrm>
            <a:prstGeom prst="rect">
              <a:avLst/>
            </a:prstGeom>
          </p:spPr>
        </p:pic>
        <p:sp>
          <p:nvSpPr>
            <p:cNvPr id="10" name="Rectangle 9">
              <a:extLst>
                <a:ext uri="{FF2B5EF4-FFF2-40B4-BE49-F238E27FC236}">
                  <a16:creationId xmlns:a16="http://schemas.microsoft.com/office/drawing/2014/main" id="{2C94ADF3-242D-4CA3-B345-6883A915B1E8}"/>
                </a:ext>
              </a:extLst>
            </p:cNvPr>
            <p:cNvSpPr/>
            <p:nvPr/>
          </p:nvSpPr>
          <p:spPr>
            <a:xfrm>
              <a:off x="963756" y="4567258"/>
              <a:ext cx="4978963" cy="95300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45</a:t>
              </a:r>
            </a:p>
          </p:txBody>
        </p:sp>
        <p:sp>
          <p:nvSpPr>
            <p:cNvPr id="11" name="Rectangle 10">
              <a:extLst>
                <a:ext uri="{FF2B5EF4-FFF2-40B4-BE49-F238E27FC236}">
                  <a16:creationId xmlns:a16="http://schemas.microsoft.com/office/drawing/2014/main" id="{9D84DF12-BC64-4627-85C6-C5EC30821DC7}"/>
                </a:ext>
              </a:extLst>
            </p:cNvPr>
            <p:cNvSpPr/>
            <p:nvPr/>
          </p:nvSpPr>
          <p:spPr>
            <a:xfrm>
              <a:off x="5954008" y="4567258"/>
              <a:ext cx="2500770" cy="95300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23</a:t>
              </a:r>
            </a:p>
          </p:txBody>
        </p:sp>
      </p:grpSp>
      <p:sp>
        <p:nvSpPr>
          <p:cNvPr id="12" name="TextBox 11">
            <a:extLst>
              <a:ext uri="{FF2B5EF4-FFF2-40B4-BE49-F238E27FC236}">
                <a16:creationId xmlns:a16="http://schemas.microsoft.com/office/drawing/2014/main" id="{1561C7F0-C2A0-4255-B4CA-8F502E029BD2}"/>
              </a:ext>
            </a:extLst>
          </p:cNvPr>
          <p:cNvSpPr txBox="1"/>
          <p:nvPr/>
        </p:nvSpPr>
        <p:spPr>
          <a:xfrm>
            <a:off x="7001648" y="3883348"/>
            <a:ext cx="3902149" cy="461665"/>
          </a:xfrm>
          <a:prstGeom prst="rect">
            <a:avLst/>
          </a:prstGeom>
          <a:noFill/>
        </p:spPr>
        <p:txBody>
          <a:bodyPr wrap="square" rtlCol="0">
            <a:spAutoFit/>
          </a:bodyPr>
          <a:lstStyle/>
          <a:p>
            <a:r>
              <a:rPr lang="en-GB" sz="2400" dirty="0"/>
              <a:t>40 + 5 + 20 + 3 = 68 </a:t>
            </a:r>
          </a:p>
        </p:txBody>
      </p:sp>
      <p:sp>
        <p:nvSpPr>
          <p:cNvPr id="13" name="TextBox 12">
            <a:extLst>
              <a:ext uri="{FF2B5EF4-FFF2-40B4-BE49-F238E27FC236}">
                <a16:creationId xmlns:a16="http://schemas.microsoft.com/office/drawing/2014/main" id="{750552E6-98D5-4F7A-BD2F-F7C5DE57A1A6}"/>
              </a:ext>
            </a:extLst>
          </p:cNvPr>
          <p:cNvSpPr txBox="1"/>
          <p:nvPr/>
        </p:nvSpPr>
        <p:spPr>
          <a:xfrm>
            <a:off x="5732531" y="1012691"/>
            <a:ext cx="1951075" cy="461665"/>
          </a:xfrm>
          <a:prstGeom prst="rect">
            <a:avLst/>
          </a:prstGeom>
          <a:noFill/>
        </p:spPr>
        <p:txBody>
          <a:bodyPr wrap="square" rtlCol="0">
            <a:spAutoFit/>
          </a:bodyPr>
          <a:lstStyle/>
          <a:p>
            <a:r>
              <a:rPr lang="en-GB" sz="2400" dirty="0"/>
              <a:t>45 + 23 = 68</a:t>
            </a:r>
          </a:p>
        </p:txBody>
      </p:sp>
      <p:sp>
        <p:nvSpPr>
          <p:cNvPr id="17" name="TextBox 16">
            <a:extLst>
              <a:ext uri="{FF2B5EF4-FFF2-40B4-BE49-F238E27FC236}">
                <a16:creationId xmlns:a16="http://schemas.microsoft.com/office/drawing/2014/main" id="{F0159087-4737-48B9-8993-438A80EB7455}"/>
              </a:ext>
            </a:extLst>
          </p:cNvPr>
          <p:cNvSpPr txBox="1"/>
          <p:nvPr/>
        </p:nvSpPr>
        <p:spPr>
          <a:xfrm>
            <a:off x="279723" y="4935199"/>
            <a:ext cx="3693113" cy="1600438"/>
          </a:xfrm>
          <a:prstGeom prst="rect">
            <a:avLst/>
          </a:prstGeom>
          <a:solidFill>
            <a:schemeClr val="bg1"/>
          </a:solidFill>
          <a:ln w="38100">
            <a:solidFill>
              <a:srgbClr val="FF0000"/>
            </a:solidFill>
          </a:ln>
        </p:spPr>
        <p:txBody>
          <a:bodyPr wrap="square">
            <a:spAutoFit/>
          </a:bodyPr>
          <a:lstStyle/>
          <a:p>
            <a:pPr algn="ctr"/>
            <a:r>
              <a:rPr lang="en-GB" sz="1400" dirty="0"/>
              <a:t>All lessons are planned in a way that breaks learning into small manageable steps reducing the ‘cognitive load’ that leaners feel when introduced to new concepts. As you can see, the addition of four numbers in the previous slides prepares children for the process of partitioning two digit numbers for the process of addition. </a:t>
            </a:r>
          </a:p>
        </p:txBody>
      </p:sp>
      <p:pic>
        <p:nvPicPr>
          <p:cNvPr id="18" name="Picture 4" descr="See the source image">
            <a:extLst>
              <a:ext uri="{FF2B5EF4-FFF2-40B4-BE49-F238E27FC236}">
                <a16:creationId xmlns:a16="http://schemas.microsoft.com/office/drawing/2014/main" id="{0BFFF171-3C8C-46DD-804D-85D481EE3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751" y="4017544"/>
            <a:ext cx="681056" cy="790054"/>
          </a:xfrm>
          <a:prstGeom prst="rect">
            <a:avLst/>
          </a:prstGeom>
          <a:solidFill>
            <a:schemeClr val="bg1"/>
          </a:solidFill>
        </p:spPr>
      </p:pic>
      <p:sp>
        <p:nvSpPr>
          <p:cNvPr id="19" name="TextBox 18">
            <a:extLst>
              <a:ext uri="{FF2B5EF4-FFF2-40B4-BE49-F238E27FC236}">
                <a16:creationId xmlns:a16="http://schemas.microsoft.com/office/drawing/2014/main" id="{785721E7-7199-4D51-A557-5A64B0F9AE27}"/>
              </a:ext>
            </a:extLst>
          </p:cNvPr>
          <p:cNvSpPr txBox="1"/>
          <p:nvPr/>
        </p:nvSpPr>
        <p:spPr>
          <a:xfrm>
            <a:off x="11023739" y="1087959"/>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20" name="Picture 19" descr="A blue and white logo&#10;&#10;AI-generated content may be incorrect.">
            <a:extLst>
              <a:ext uri="{FF2B5EF4-FFF2-40B4-BE49-F238E27FC236}">
                <a16:creationId xmlns:a16="http://schemas.microsoft.com/office/drawing/2014/main" id="{5DBEA25D-57AF-306D-F342-C44775AF00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0846" y="62573"/>
            <a:ext cx="1909976" cy="572993"/>
          </a:xfrm>
          <a:prstGeom prst="rect">
            <a:avLst/>
          </a:prstGeom>
        </p:spPr>
      </p:pic>
    </p:spTree>
    <p:extLst>
      <p:ext uri="{BB962C8B-B14F-4D97-AF65-F5344CB8AC3E}">
        <p14:creationId xmlns:p14="http://schemas.microsoft.com/office/powerpoint/2010/main" val="206212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856</Words>
  <Application>Microsoft Office PowerPoint</Application>
  <PresentationFormat>Widescreen</PresentationFormat>
  <Paragraphs>80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Jull</dc:creator>
  <cp:lastModifiedBy>Emily J</cp:lastModifiedBy>
  <cp:revision>1</cp:revision>
  <dcterms:created xsi:type="dcterms:W3CDTF">2021-10-19T09:27:18Z</dcterms:created>
  <dcterms:modified xsi:type="dcterms:W3CDTF">2026-02-27T21:13:17Z</dcterms:modified>
</cp:coreProperties>
</file>